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Blinker SemiBold"/>
      <p:regular r:id="rId33"/>
      <p:bold r:id="rId34"/>
    </p:embeddedFont>
    <p:embeddedFont>
      <p:font typeface="Proxima Nova"/>
      <p:regular r:id="rId35"/>
      <p:bold r:id="rId36"/>
      <p:italic r:id="rId37"/>
      <p:boldItalic r:id="rId38"/>
    </p:embeddedFont>
    <p:embeddedFont>
      <p:font typeface="Fira Sans Condensed Medium"/>
      <p:regular r:id="rId39"/>
      <p:bold r:id="rId40"/>
      <p:italic r:id="rId41"/>
      <p:boldItalic r:id="rId42"/>
    </p:embeddedFont>
    <p:embeddedFont>
      <p:font typeface="Blinker"/>
      <p:regular r:id="rId43"/>
      <p:bold r:id="rId44"/>
    </p:embeddedFont>
    <p:embeddedFont>
      <p:font typeface="Proxima Nova Semibold"/>
      <p:regular r:id="rId45"/>
      <p:bold r:id="rId46"/>
      <p:boldItalic r:id="rId47"/>
    </p:embeddedFont>
    <p:embeddedFont>
      <p:font typeface="Big Shoulders"/>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CondensedMedium-bold.fntdata"/><Relationship Id="rId42" Type="http://schemas.openxmlformats.org/officeDocument/2006/relationships/font" Target="fonts/FiraSansCondensedMedium-boldItalic.fntdata"/><Relationship Id="rId41" Type="http://schemas.openxmlformats.org/officeDocument/2006/relationships/font" Target="fonts/FiraSansCondensedMedium-italic.fntdata"/><Relationship Id="rId44" Type="http://schemas.openxmlformats.org/officeDocument/2006/relationships/font" Target="fonts/Blinker-bold.fntdata"/><Relationship Id="rId43" Type="http://schemas.openxmlformats.org/officeDocument/2006/relationships/font" Target="fonts/Blinker-regular.fntdata"/><Relationship Id="rId46" Type="http://schemas.openxmlformats.org/officeDocument/2006/relationships/font" Target="fonts/ProximaNovaSemibold-bold.fntdata"/><Relationship Id="rId45" Type="http://schemas.openxmlformats.org/officeDocument/2006/relationships/font" Target="fonts/ProximaNovaSemibol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BigShoulders-regular.fntdata"/><Relationship Id="rId47" Type="http://schemas.openxmlformats.org/officeDocument/2006/relationships/font" Target="fonts/ProximaNovaSemibold-boldItalic.fntdata"/><Relationship Id="rId49" Type="http://schemas.openxmlformats.org/officeDocument/2006/relationships/font" Target="fonts/BigShoulder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BlinkerSemiBold-regular.fntdata"/><Relationship Id="rId32" Type="http://schemas.openxmlformats.org/officeDocument/2006/relationships/slide" Target="slides/slide26.xml"/><Relationship Id="rId35" Type="http://schemas.openxmlformats.org/officeDocument/2006/relationships/font" Target="fonts/ProximaNova-regular.fntdata"/><Relationship Id="rId34" Type="http://schemas.openxmlformats.org/officeDocument/2006/relationships/font" Target="fonts/BlinkerSemiBold-bold.fntdata"/><Relationship Id="rId37" Type="http://schemas.openxmlformats.org/officeDocument/2006/relationships/font" Target="fonts/ProximaNova-italic.fntdata"/><Relationship Id="rId36" Type="http://schemas.openxmlformats.org/officeDocument/2006/relationships/font" Target="fonts/ProximaNova-bold.fntdata"/><Relationship Id="rId39" Type="http://schemas.openxmlformats.org/officeDocument/2006/relationships/font" Target="fonts/FiraSansCondensedMedium-regular.fntdata"/><Relationship Id="rId38" Type="http://schemas.openxmlformats.org/officeDocument/2006/relationships/font" Target="fonts/ProximaNova-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3923d1bd21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3923d1bd21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7" name="Google Shape;68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3923d1bd2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3923d1bd2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0" name="Google Shape;71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7" name="Google Shape;55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3" name="Google Shape;56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1" name="Google Shape;59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6" name="Google Shape;59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2338500" y="1274925"/>
            <a:ext cx="4467000" cy="195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200"/>
              <a:buNone/>
              <a:defRPr b="1" sz="7200">
                <a:latin typeface="Blinker"/>
                <a:ea typeface="Blinker"/>
                <a:cs typeface="Blinker"/>
                <a:sym typeface="Blinker"/>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1841100" y="3460575"/>
            <a:ext cx="5461800" cy="4080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2" name="Google Shape;12;p2"/>
          <p:cNvGrpSpPr/>
          <p:nvPr/>
        </p:nvGrpSpPr>
        <p:grpSpPr>
          <a:xfrm>
            <a:off x="-1637229" y="2573585"/>
            <a:ext cx="4466850" cy="4466943"/>
            <a:chOff x="4826271" y="-586640"/>
            <a:chExt cx="4466850" cy="4466943"/>
          </a:xfrm>
        </p:grpSpPr>
        <p:sp>
          <p:nvSpPr>
            <p:cNvPr id="13" name="Google Shape;13;p2"/>
            <p:cNvSpPr/>
            <p:nvPr/>
          </p:nvSpPr>
          <p:spPr>
            <a:xfrm rot="3192930">
              <a:off x="5463920" y="51285"/>
              <a:ext cx="3191553" cy="3191094"/>
            </a:xfrm>
            <a:custGeom>
              <a:rect b="b" l="l" r="r" t="t"/>
              <a:pathLst>
                <a:path extrusionOk="0" fill="none" h="125158" w="125176">
                  <a:moveTo>
                    <a:pt x="1" y="33536"/>
                  </a:moveTo>
                  <a:lnTo>
                    <a:pt x="125176" y="1"/>
                  </a:lnTo>
                  <a:lnTo>
                    <a:pt x="91623" y="125158"/>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rot="3192930">
              <a:off x="5606430" y="170765"/>
              <a:ext cx="2960223" cy="2960249"/>
            </a:xfrm>
            <a:custGeom>
              <a:rect b="b" l="l" r="r" t="t"/>
              <a:pathLst>
                <a:path extrusionOk="0" fill="none" h="116104" w="116103">
                  <a:moveTo>
                    <a:pt x="1" y="31107"/>
                  </a:moveTo>
                  <a:lnTo>
                    <a:pt x="116103" y="1"/>
                  </a:lnTo>
                  <a:lnTo>
                    <a:pt x="84978" y="116103"/>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rot="3192930">
              <a:off x="5748583" y="290066"/>
              <a:ext cx="2729352" cy="2729378"/>
            </a:xfrm>
            <a:custGeom>
              <a:rect b="b" l="l" r="r" t="t"/>
              <a:pathLst>
                <a:path extrusionOk="0" fill="none" h="107049" w="107048">
                  <a:moveTo>
                    <a:pt x="0" y="28679"/>
                  </a:moveTo>
                  <a:lnTo>
                    <a:pt x="107048" y="1"/>
                  </a:lnTo>
                  <a:lnTo>
                    <a:pt x="78351" y="107048"/>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
            <p:cNvSpPr/>
            <p:nvPr/>
          </p:nvSpPr>
          <p:spPr>
            <a:xfrm rot="3192930">
              <a:off x="5890915" y="409010"/>
              <a:ext cx="2498507" cy="2498966"/>
            </a:xfrm>
            <a:custGeom>
              <a:rect b="b" l="l" r="r" t="t"/>
              <a:pathLst>
                <a:path extrusionOk="0" fill="none" h="98012" w="97994">
                  <a:moveTo>
                    <a:pt x="0" y="26269"/>
                  </a:moveTo>
                  <a:lnTo>
                    <a:pt x="97993" y="0"/>
                  </a:lnTo>
                  <a:lnTo>
                    <a:pt x="71724" y="98012"/>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
            <p:cNvSpPr/>
            <p:nvPr/>
          </p:nvSpPr>
          <p:spPr>
            <a:xfrm rot="3192930">
              <a:off x="6033241" y="528373"/>
              <a:ext cx="2267661" cy="2267661"/>
            </a:xfrm>
            <a:custGeom>
              <a:rect b="b" l="l" r="r" t="t"/>
              <a:pathLst>
                <a:path extrusionOk="0" fill="none" h="88940" w="88940">
                  <a:moveTo>
                    <a:pt x="1" y="23842"/>
                  </a:moveTo>
                  <a:lnTo>
                    <a:pt x="88939" y="1"/>
                  </a:lnTo>
                  <a:lnTo>
                    <a:pt x="65098" y="88940"/>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rot="3192930">
              <a:off x="6175394" y="647674"/>
              <a:ext cx="2036790" cy="2036790"/>
            </a:xfrm>
            <a:custGeom>
              <a:rect b="b" l="l" r="r" t="t"/>
              <a:pathLst>
                <a:path extrusionOk="0" fill="none" h="79885" w="79885">
                  <a:moveTo>
                    <a:pt x="0" y="21414"/>
                  </a:moveTo>
                  <a:lnTo>
                    <a:pt x="79885" y="1"/>
                  </a:lnTo>
                  <a:lnTo>
                    <a:pt x="58471" y="79885"/>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rot="3192930">
              <a:off x="6317537" y="766970"/>
              <a:ext cx="1805919" cy="1805945"/>
            </a:xfrm>
            <a:custGeom>
              <a:rect b="b" l="l" r="r" t="t"/>
              <a:pathLst>
                <a:path extrusionOk="0" fill="none" h="70831" w="70830">
                  <a:moveTo>
                    <a:pt x="0" y="18986"/>
                  </a:moveTo>
                  <a:lnTo>
                    <a:pt x="70830" y="1"/>
                  </a:lnTo>
                  <a:lnTo>
                    <a:pt x="51845" y="70830"/>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rot="3192930">
              <a:off x="6459669" y="886261"/>
              <a:ext cx="1575074" cy="1575074"/>
            </a:xfrm>
            <a:custGeom>
              <a:rect b="b" l="l" r="r" t="t"/>
              <a:pathLst>
                <a:path extrusionOk="0" fill="none" h="61776" w="61776">
                  <a:moveTo>
                    <a:pt x="1" y="16558"/>
                  </a:moveTo>
                  <a:lnTo>
                    <a:pt x="61776" y="0"/>
                  </a:lnTo>
                  <a:lnTo>
                    <a:pt x="45219" y="61775"/>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rot="3192930">
              <a:off x="6601817" y="1005572"/>
              <a:ext cx="1344228" cy="1344202"/>
            </a:xfrm>
            <a:custGeom>
              <a:rect b="b" l="l" r="r" t="t"/>
              <a:pathLst>
                <a:path extrusionOk="0" fill="none" h="52721" w="52722">
                  <a:moveTo>
                    <a:pt x="1" y="14130"/>
                  </a:moveTo>
                  <a:lnTo>
                    <a:pt x="52721" y="0"/>
                  </a:lnTo>
                  <a:lnTo>
                    <a:pt x="38592" y="52721"/>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
            <p:cNvSpPr/>
            <p:nvPr/>
          </p:nvSpPr>
          <p:spPr>
            <a:xfrm rot="3192930">
              <a:off x="6744337" y="1125032"/>
              <a:ext cx="1112898" cy="1113382"/>
            </a:xfrm>
            <a:custGeom>
              <a:rect b="b" l="l" r="r" t="t"/>
              <a:pathLst>
                <a:path extrusionOk="0" fill="none" h="43668" w="43649">
                  <a:moveTo>
                    <a:pt x="1" y="11702"/>
                  </a:moveTo>
                  <a:lnTo>
                    <a:pt x="43648" y="1"/>
                  </a:lnTo>
                  <a:lnTo>
                    <a:pt x="31947" y="43667"/>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
            <p:cNvSpPr/>
            <p:nvPr/>
          </p:nvSpPr>
          <p:spPr>
            <a:xfrm rot="3192930">
              <a:off x="6886490" y="1244333"/>
              <a:ext cx="882027" cy="882511"/>
            </a:xfrm>
            <a:custGeom>
              <a:rect b="b" l="l" r="r" t="t"/>
              <a:pathLst>
                <a:path extrusionOk="0" fill="none" h="34613" w="34594">
                  <a:moveTo>
                    <a:pt x="0" y="9274"/>
                  </a:moveTo>
                  <a:lnTo>
                    <a:pt x="34594" y="1"/>
                  </a:lnTo>
                  <a:lnTo>
                    <a:pt x="25320" y="34612"/>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
            <p:cNvSpPr/>
            <p:nvPr/>
          </p:nvSpPr>
          <p:spPr>
            <a:xfrm rot="3192930">
              <a:off x="7028827" y="1363726"/>
              <a:ext cx="651156" cy="651181"/>
            </a:xfrm>
            <a:custGeom>
              <a:rect b="b" l="l" r="r" t="t"/>
              <a:pathLst>
                <a:path extrusionOk="0" fill="none" h="25540" w="25539">
                  <a:moveTo>
                    <a:pt x="0" y="6846"/>
                  </a:moveTo>
                  <a:lnTo>
                    <a:pt x="25539" y="1"/>
                  </a:lnTo>
                  <a:lnTo>
                    <a:pt x="18693" y="25539"/>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
            <p:cNvSpPr/>
            <p:nvPr/>
          </p:nvSpPr>
          <p:spPr>
            <a:xfrm rot="3192930">
              <a:off x="7170954" y="1483027"/>
              <a:ext cx="420336" cy="420310"/>
            </a:xfrm>
            <a:custGeom>
              <a:rect b="b" l="l" r="r" t="t"/>
              <a:pathLst>
                <a:path extrusionOk="0" fill="none" h="16485" w="16486">
                  <a:moveTo>
                    <a:pt x="1" y="4418"/>
                  </a:moveTo>
                  <a:lnTo>
                    <a:pt x="16485" y="0"/>
                  </a:lnTo>
                  <a:lnTo>
                    <a:pt x="12067" y="16485"/>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 name="Google Shape;26;p2"/>
          <p:cNvGrpSpPr/>
          <p:nvPr/>
        </p:nvGrpSpPr>
        <p:grpSpPr>
          <a:xfrm>
            <a:off x="5488461" y="-1838315"/>
            <a:ext cx="5195283" cy="5194829"/>
            <a:chOff x="2939461" y="-1097015"/>
            <a:chExt cx="5195283" cy="5194829"/>
          </a:xfrm>
        </p:grpSpPr>
        <p:sp>
          <p:nvSpPr>
            <p:cNvPr id="27" name="Google Shape;27;p2"/>
            <p:cNvSpPr/>
            <p:nvPr/>
          </p:nvSpPr>
          <p:spPr>
            <a:xfrm rot="821724">
              <a:off x="3387261" y="-649133"/>
              <a:ext cx="4299684" cy="4299066"/>
            </a:xfrm>
            <a:custGeom>
              <a:rect b="b" l="l" r="r" t="t"/>
              <a:pathLst>
                <a:path extrusionOk="0" fill="none" h="125158" w="125176">
                  <a:moveTo>
                    <a:pt x="1" y="33536"/>
                  </a:moveTo>
                  <a:lnTo>
                    <a:pt x="125176" y="1"/>
                  </a:lnTo>
                  <a:lnTo>
                    <a:pt x="91623" y="125158"/>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
            <p:cNvSpPr/>
            <p:nvPr/>
          </p:nvSpPr>
          <p:spPr>
            <a:xfrm rot="821724">
              <a:off x="3574447" y="-512444"/>
              <a:ext cx="3988035" cy="3988069"/>
            </a:xfrm>
            <a:custGeom>
              <a:rect b="b" l="l" r="r" t="t"/>
              <a:pathLst>
                <a:path extrusionOk="0" fill="none" h="116104" w="116103">
                  <a:moveTo>
                    <a:pt x="1" y="31107"/>
                  </a:moveTo>
                  <a:lnTo>
                    <a:pt x="116103" y="1"/>
                  </a:lnTo>
                  <a:lnTo>
                    <a:pt x="84978" y="116103"/>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
            <p:cNvSpPr/>
            <p:nvPr/>
          </p:nvSpPr>
          <p:spPr>
            <a:xfrm rot="821724">
              <a:off x="3761028" y="-375828"/>
              <a:ext cx="3677003" cy="3677038"/>
            </a:xfrm>
            <a:custGeom>
              <a:rect b="b" l="l" r="r" t="t"/>
              <a:pathLst>
                <a:path extrusionOk="0" fill="none" h="107049" w="107048">
                  <a:moveTo>
                    <a:pt x="0" y="28679"/>
                  </a:moveTo>
                  <a:lnTo>
                    <a:pt x="107048" y="1"/>
                  </a:lnTo>
                  <a:lnTo>
                    <a:pt x="78351" y="107048"/>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
            <p:cNvSpPr/>
            <p:nvPr/>
          </p:nvSpPr>
          <p:spPr>
            <a:xfrm rot="821724">
              <a:off x="3947681" y="-239817"/>
              <a:ext cx="3366007" cy="3366625"/>
            </a:xfrm>
            <a:custGeom>
              <a:rect b="b" l="l" r="r" t="t"/>
              <a:pathLst>
                <a:path extrusionOk="0" fill="none" h="98012" w="97994">
                  <a:moveTo>
                    <a:pt x="0" y="26269"/>
                  </a:moveTo>
                  <a:lnTo>
                    <a:pt x="97993" y="0"/>
                  </a:lnTo>
                  <a:lnTo>
                    <a:pt x="71724" y="98012"/>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
            <p:cNvSpPr/>
            <p:nvPr/>
          </p:nvSpPr>
          <p:spPr>
            <a:xfrm rot="821724">
              <a:off x="4134306" y="-103230"/>
              <a:ext cx="3055010" cy="3055010"/>
            </a:xfrm>
            <a:custGeom>
              <a:rect b="b" l="l" r="r" t="t"/>
              <a:pathLst>
                <a:path extrusionOk="0" fill="none" h="88940" w="88940">
                  <a:moveTo>
                    <a:pt x="1" y="23842"/>
                  </a:moveTo>
                  <a:lnTo>
                    <a:pt x="88939" y="1"/>
                  </a:lnTo>
                  <a:lnTo>
                    <a:pt x="65098" y="88940"/>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
            <p:cNvSpPr/>
            <p:nvPr/>
          </p:nvSpPr>
          <p:spPr>
            <a:xfrm rot="821724">
              <a:off x="4320887" y="33386"/>
              <a:ext cx="2743979" cy="2743979"/>
            </a:xfrm>
            <a:custGeom>
              <a:rect b="b" l="l" r="r" t="t"/>
              <a:pathLst>
                <a:path extrusionOk="0" fill="none" h="79885" w="79885">
                  <a:moveTo>
                    <a:pt x="0" y="21414"/>
                  </a:moveTo>
                  <a:lnTo>
                    <a:pt x="79885" y="1"/>
                  </a:lnTo>
                  <a:lnTo>
                    <a:pt x="58471" y="79885"/>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
            <p:cNvSpPr/>
            <p:nvPr/>
          </p:nvSpPr>
          <p:spPr>
            <a:xfrm rot="821724">
              <a:off x="4507463" y="170001"/>
              <a:ext cx="2432947" cy="2432982"/>
            </a:xfrm>
            <a:custGeom>
              <a:rect b="b" l="l" r="r" t="t"/>
              <a:pathLst>
                <a:path extrusionOk="0" fill="none" h="70831" w="70830">
                  <a:moveTo>
                    <a:pt x="0" y="18986"/>
                  </a:moveTo>
                  <a:lnTo>
                    <a:pt x="70830" y="1"/>
                  </a:lnTo>
                  <a:lnTo>
                    <a:pt x="51845" y="70830"/>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
            <p:cNvSpPr/>
            <p:nvPr/>
          </p:nvSpPr>
          <p:spPr>
            <a:xfrm rot="821724">
              <a:off x="4694010" y="306614"/>
              <a:ext cx="2121951" cy="2121951"/>
            </a:xfrm>
            <a:custGeom>
              <a:rect b="b" l="l" r="r" t="t"/>
              <a:pathLst>
                <a:path extrusionOk="0" fill="none" h="61776" w="61776">
                  <a:moveTo>
                    <a:pt x="1" y="16558"/>
                  </a:moveTo>
                  <a:lnTo>
                    <a:pt x="61776" y="0"/>
                  </a:lnTo>
                  <a:lnTo>
                    <a:pt x="45219" y="61775"/>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
            <p:cNvSpPr/>
            <p:nvPr/>
          </p:nvSpPr>
          <p:spPr>
            <a:xfrm rot="821724">
              <a:off x="4880591" y="443234"/>
              <a:ext cx="1810954" cy="1810919"/>
            </a:xfrm>
            <a:custGeom>
              <a:rect b="b" l="l" r="r" t="t"/>
              <a:pathLst>
                <a:path extrusionOk="0" fill="none" h="52721" w="52722">
                  <a:moveTo>
                    <a:pt x="1" y="14130"/>
                  </a:moveTo>
                  <a:lnTo>
                    <a:pt x="52721" y="0"/>
                  </a:lnTo>
                  <a:lnTo>
                    <a:pt x="38592" y="52721"/>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
            <p:cNvSpPr/>
            <p:nvPr/>
          </p:nvSpPr>
          <p:spPr>
            <a:xfrm rot="821724">
              <a:off x="5067781" y="579889"/>
              <a:ext cx="1499304" cy="1499957"/>
            </a:xfrm>
            <a:custGeom>
              <a:rect b="b" l="l" r="r" t="t"/>
              <a:pathLst>
                <a:path extrusionOk="0" fill="none" h="43668" w="43649">
                  <a:moveTo>
                    <a:pt x="1" y="11702"/>
                  </a:moveTo>
                  <a:lnTo>
                    <a:pt x="43648" y="1"/>
                  </a:lnTo>
                  <a:lnTo>
                    <a:pt x="31947" y="43667"/>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
            <p:cNvSpPr/>
            <p:nvPr/>
          </p:nvSpPr>
          <p:spPr>
            <a:xfrm rot="821724">
              <a:off x="5254362" y="716505"/>
              <a:ext cx="1188273" cy="1188926"/>
            </a:xfrm>
            <a:custGeom>
              <a:rect b="b" l="l" r="r" t="t"/>
              <a:pathLst>
                <a:path extrusionOk="0" fill="none" h="34613" w="34594">
                  <a:moveTo>
                    <a:pt x="0" y="9274"/>
                  </a:moveTo>
                  <a:lnTo>
                    <a:pt x="34594" y="1"/>
                  </a:lnTo>
                  <a:lnTo>
                    <a:pt x="25320" y="34612"/>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
            <p:cNvSpPr/>
            <p:nvPr/>
          </p:nvSpPr>
          <p:spPr>
            <a:xfrm rot="821724">
              <a:off x="5441016" y="853130"/>
              <a:ext cx="877242" cy="877276"/>
            </a:xfrm>
            <a:custGeom>
              <a:rect b="b" l="l" r="r" t="t"/>
              <a:pathLst>
                <a:path extrusionOk="0" fill="none" h="25540" w="25539">
                  <a:moveTo>
                    <a:pt x="0" y="6846"/>
                  </a:moveTo>
                  <a:lnTo>
                    <a:pt x="25539" y="1"/>
                  </a:lnTo>
                  <a:lnTo>
                    <a:pt x="18693" y="25539"/>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
            <p:cNvSpPr/>
            <p:nvPr/>
          </p:nvSpPr>
          <p:spPr>
            <a:xfrm rot="821724">
              <a:off x="5627563" y="989746"/>
              <a:ext cx="566279" cy="566245"/>
            </a:xfrm>
            <a:custGeom>
              <a:rect b="b" l="l" r="r" t="t"/>
              <a:pathLst>
                <a:path extrusionOk="0" fill="none" h="16485" w="16486">
                  <a:moveTo>
                    <a:pt x="1" y="4418"/>
                  </a:moveTo>
                  <a:lnTo>
                    <a:pt x="16485" y="0"/>
                  </a:lnTo>
                  <a:lnTo>
                    <a:pt x="12067" y="16485"/>
                  </a:lnTo>
                  <a:close/>
                </a:path>
              </a:pathLst>
            </a:custGeom>
            <a:noFill/>
            <a:ln cap="flat" cmpd="sng" w="19050">
              <a:solidFill>
                <a:schemeClr val="lt1"/>
              </a:solidFill>
              <a:prstDash val="solid"/>
              <a:miter lim="18255"/>
              <a:headEnd len="sm" w="sm" type="none"/>
              <a:tailEnd len="sm" w="sm" type="none"/>
            </a:ln>
            <a:effectLst>
              <a:outerShdw blurRad="42863" rotWithShape="0" algn="bl" dir="4920000" dist="19050">
                <a:schemeClr val="accent1">
                  <a:alpha val="91764"/>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 name="Google Shape;40;p2"/>
          <p:cNvGrpSpPr/>
          <p:nvPr/>
        </p:nvGrpSpPr>
        <p:grpSpPr>
          <a:xfrm>
            <a:off x="-2527143" y="-2355382"/>
            <a:ext cx="4783996" cy="4995679"/>
            <a:chOff x="-11503756" y="-7170832"/>
            <a:chExt cx="4783996" cy="4995679"/>
          </a:xfrm>
        </p:grpSpPr>
        <p:sp>
          <p:nvSpPr>
            <p:cNvPr id="41" name="Google Shape;41;p2"/>
            <p:cNvSpPr/>
            <p:nvPr/>
          </p:nvSpPr>
          <p:spPr>
            <a:xfrm rot="-4010284">
              <a:off x="-10014305" y="-5215960"/>
              <a:ext cx="3022972" cy="1606907"/>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
            <p:cNvSpPr/>
            <p:nvPr/>
          </p:nvSpPr>
          <p:spPr>
            <a:xfrm rot="-4010284">
              <a:off x="-10255911" y="-5319321"/>
              <a:ext cx="3022972" cy="1606907"/>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
            <p:cNvSpPr/>
            <p:nvPr/>
          </p:nvSpPr>
          <p:spPr>
            <a:xfrm rot="-4010284">
              <a:off x="-10490515" y="-5419695"/>
              <a:ext cx="3022972" cy="1606922"/>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
            <p:cNvSpPr/>
            <p:nvPr/>
          </p:nvSpPr>
          <p:spPr>
            <a:xfrm rot="-4010284">
              <a:off x="-10711138" y="-5514079"/>
              <a:ext cx="3022972" cy="1606922"/>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
            <p:cNvSpPr/>
            <p:nvPr/>
          </p:nvSpPr>
          <p:spPr>
            <a:xfrm rot="-4010284">
              <a:off x="-10945750" y="-5614448"/>
              <a:ext cx="3022972" cy="1606922"/>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
            <p:cNvSpPr/>
            <p:nvPr/>
          </p:nvSpPr>
          <p:spPr>
            <a:xfrm rot="-4010284">
              <a:off x="-11187349" y="-5717799"/>
              <a:ext cx="3022972" cy="1606907"/>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
            <p:cNvSpPr/>
            <p:nvPr/>
          </p:nvSpPr>
          <p:spPr>
            <a:xfrm rot="-4010284">
              <a:off x="-10414254" y="-5433774"/>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
            <p:cNvSpPr/>
            <p:nvPr/>
          </p:nvSpPr>
          <p:spPr>
            <a:xfrm rot="-4010284">
              <a:off x="-10544542" y="-5489512"/>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
            <p:cNvSpPr/>
            <p:nvPr/>
          </p:nvSpPr>
          <p:spPr>
            <a:xfrm rot="-4010284">
              <a:off x="-10816820" y="-5605995"/>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
            <p:cNvSpPr/>
            <p:nvPr/>
          </p:nvSpPr>
          <p:spPr>
            <a:xfrm rot="-4010284">
              <a:off x="-11043719" y="-5703065"/>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
            <p:cNvSpPr/>
            <p:nvPr/>
          </p:nvSpPr>
          <p:spPr>
            <a:xfrm rot="-4010284">
              <a:off x="-11278183" y="-5803371"/>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
            <p:cNvSpPr/>
            <p:nvPr/>
          </p:nvSpPr>
          <p:spPr>
            <a:xfrm rot="-4010284">
              <a:off x="-11496583" y="-5896804"/>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
            <p:cNvSpPr/>
            <p:nvPr/>
          </p:nvSpPr>
          <p:spPr>
            <a:xfrm rot="-4010284">
              <a:off x="-11735409" y="-5998976"/>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 name="Google Shape;54;p2"/>
          <p:cNvGrpSpPr/>
          <p:nvPr/>
        </p:nvGrpSpPr>
        <p:grpSpPr>
          <a:xfrm>
            <a:off x="6805507" y="2573568"/>
            <a:ext cx="4783996" cy="4995679"/>
            <a:chOff x="-13842256" y="-7832082"/>
            <a:chExt cx="4783996" cy="4995679"/>
          </a:xfrm>
        </p:grpSpPr>
        <p:sp>
          <p:nvSpPr>
            <p:cNvPr id="55" name="Google Shape;55;p2"/>
            <p:cNvSpPr/>
            <p:nvPr/>
          </p:nvSpPr>
          <p:spPr>
            <a:xfrm rot="6789716">
              <a:off x="-13570683" y="-6398182"/>
              <a:ext cx="3022972" cy="1606907"/>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
            <p:cNvSpPr/>
            <p:nvPr/>
          </p:nvSpPr>
          <p:spPr>
            <a:xfrm rot="6789716">
              <a:off x="-13329077" y="-6294821"/>
              <a:ext cx="3022972" cy="1606907"/>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
            <p:cNvSpPr/>
            <p:nvPr/>
          </p:nvSpPr>
          <p:spPr>
            <a:xfrm rot="6789716">
              <a:off x="-13094472" y="-6194462"/>
              <a:ext cx="3022972" cy="1606922"/>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
            <p:cNvSpPr/>
            <p:nvPr/>
          </p:nvSpPr>
          <p:spPr>
            <a:xfrm rot="6789716">
              <a:off x="-12873849" y="-6100078"/>
              <a:ext cx="3022972" cy="1606922"/>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rot="6789716">
              <a:off x="-12639238" y="-5999709"/>
              <a:ext cx="3022972" cy="1606922"/>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rot="6789716">
              <a:off x="-12397639" y="-5896343"/>
              <a:ext cx="3022972" cy="1606907"/>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
            <p:cNvSpPr/>
            <p:nvPr/>
          </p:nvSpPr>
          <p:spPr>
            <a:xfrm rot="6789716">
              <a:off x="-14073909" y="-6660226"/>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p:nvPr/>
          </p:nvSpPr>
          <p:spPr>
            <a:xfrm rot="6789716">
              <a:off x="-13943621" y="-6604488"/>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
            <p:cNvSpPr/>
            <p:nvPr/>
          </p:nvSpPr>
          <p:spPr>
            <a:xfrm rot="6789716">
              <a:off x="-13671342" y="-6488005"/>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
            <p:cNvSpPr/>
            <p:nvPr/>
          </p:nvSpPr>
          <p:spPr>
            <a:xfrm rot="6789716">
              <a:off x="-13444444" y="-6390935"/>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
            <p:cNvSpPr/>
            <p:nvPr/>
          </p:nvSpPr>
          <p:spPr>
            <a:xfrm rot="6789716">
              <a:off x="-13209980" y="-6290629"/>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
            <p:cNvSpPr/>
            <p:nvPr/>
          </p:nvSpPr>
          <p:spPr>
            <a:xfrm rot="6789716">
              <a:off x="-12991579" y="-6197196"/>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
            <p:cNvSpPr/>
            <p:nvPr/>
          </p:nvSpPr>
          <p:spPr>
            <a:xfrm rot="6789716">
              <a:off x="-12752754" y="-6095024"/>
              <a:ext cx="3926147" cy="2086765"/>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ONLY_2_1_1_1">
    <p:spTree>
      <p:nvGrpSpPr>
        <p:cNvPr id="253" name="Shape 253"/>
        <p:cNvGrpSpPr/>
        <p:nvPr/>
      </p:nvGrpSpPr>
      <p:grpSpPr>
        <a:xfrm>
          <a:off x="0" y="0"/>
          <a:ext cx="0" cy="0"/>
          <a:chOff x="0" y="0"/>
          <a:chExt cx="0" cy="0"/>
        </a:xfrm>
      </p:grpSpPr>
      <p:sp>
        <p:nvSpPr>
          <p:cNvPr id="254" name="Google Shape;254;p11"/>
          <p:cNvSpPr txBox="1"/>
          <p:nvPr>
            <p:ph idx="1" type="subTitle"/>
          </p:nvPr>
        </p:nvSpPr>
        <p:spPr>
          <a:xfrm>
            <a:off x="2659860" y="2213225"/>
            <a:ext cx="1674900" cy="42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000"/>
              <a:buNone/>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55" name="Google Shape;255;p11"/>
          <p:cNvSpPr txBox="1"/>
          <p:nvPr>
            <p:ph idx="2" type="subTitle"/>
          </p:nvPr>
        </p:nvSpPr>
        <p:spPr>
          <a:xfrm>
            <a:off x="4906174" y="2219988"/>
            <a:ext cx="1674900" cy="42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000"/>
              <a:buNone/>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56" name="Google Shape;256;p11"/>
          <p:cNvSpPr txBox="1"/>
          <p:nvPr>
            <p:ph type="ctrTitle"/>
          </p:nvPr>
        </p:nvSpPr>
        <p:spPr>
          <a:xfrm>
            <a:off x="2594775" y="1846475"/>
            <a:ext cx="1805100" cy="27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2100"/>
              <a:buFont typeface="Fira Sans Condensed Medium"/>
              <a:buNone/>
              <a:defRPr sz="2100">
                <a:solidFill>
                  <a:schemeClr val="lt1"/>
                </a:solidFill>
              </a:defRPr>
            </a:lvl1pPr>
            <a:lvl2pPr lvl="1"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9pPr>
          </a:lstStyle>
          <a:p/>
        </p:txBody>
      </p:sp>
      <p:sp>
        <p:nvSpPr>
          <p:cNvPr id="257" name="Google Shape;257;p11"/>
          <p:cNvSpPr txBox="1"/>
          <p:nvPr>
            <p:ph idx="3" type="ctrTitle"/>
          </p:nvPr>
        </p:nvSpPr>
        <p:spPr>
          <a:xfrm>
            <a:off x="4841075" y="1832950"/>
            <a:ext cx="1805100" cy="27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2100"/>
              <a:buFont typeface="Fira Sans Condensed Medium"/>
              <a:buNone/>
              <a:defRPr sz="2100">
                <a:solidFill>
                  <a:schemeClr val="lt1"/>
                </a:solidFill>
              </a:defRPr>
            </a:lvl1pPr>
            <a:lvl2pPr lvl="1"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9pPr>
          </a:lstStyle>
          <a:p/>
        </p:txBody>
      </p:sp>
      <p:sp>
        <p:nvSpPr>
          <p:cNvPr id="258" name="Google Shape;258;p11"/>
          <p:cNvSpPr txBox="1"/>
          <p:nvPr>
            <p:ph idx="4" type="subTitle"/>
          </p:nvPr>
        </p:nvSpPr>
        <p:spPr>
          <a:xfrm>
            <a:off x="2659799" y="4125911"/>
            <a:ext cx="1674900" cy="42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000"/>
              <a:buNone/>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59" name="Google Shape;259;p11"/>
          <p:cNvSpPr txBox="1"/>
          <p:nvPr>
            <p:ph idx="5" type="subTitle"/>
          </p:nvPr>
        </p:nvSpPr>
        <p:spPr>
          <a:xfrm>
            <a:off x="4906174" y="4125911"/>
            <a:ext cx="1674900" cy="429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1000"/>
              <a:buNone/>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260" name="Google Shape;260;p11"/>
          <p:cNvSpPr txBox="1"/>
          <p:nvPr>
            <p:ph idx="6" type="ctrTitle"/>
          </p:nvPr>
        </p:nvSpPr>
        <p:spPr>
          <a:xfrm>
            <a:off x="2594700" y="3768525"/>
            <a:ext cx="1805100" cy="27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2100"/>
              <a:buFont typeface="Fira Sans Condensed Medium"/>
              <a:buNone/>
              <a:defRPr sz="2100">
                <a:solidFill>
                  <a:schemeClr val="lt1"/>
                </a:solidFill>
              </a:defRPr>
            </a:lvl1pPr>
            <a:lvl2pPr lvl="1"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9pPr>
          </a:lstStyle>
          <a:p/>
        </p:txBody>
      </p:sp>
      <p:sp>
        <p:nvSpPr>
          <p:cNvPr id="261" name="Google Shape;261;p11"/>
          <p:cNvSpPr txBox="1"/>
          <p:nvPr>
            <p:ph idx="7" type="ctrTitle"/>
          </p:nvPr>
        </p:nvSpPr>
        <p:spPr>
          <a:xfrm>
            <a:off x="4841100" y="3768525"/>
            <a:ext cx="1805100" cy="27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000000"/>
              </a:buClr>
              <a:buSzPts val="2100"/>
              <a:buFont typeface="Fira Sans Condensed Medium"/>
              <a:buNone/>
              <a:defRPr sz="2100">
                <a:solidFill>
                  <a:schemeClr val="lt1"/>
                </a:solidFill>
              </a:defRPr>
            </a:lvl1pPr>
            <a:lvl2pPr lvl="1"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2pPr>
            <a:lvl3pPr lvl="2"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3pPr>
            <a:lvl4pPr lvl="3"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4pPr>
            <a:lvl5pPr lvl="4"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5pPr>
            <a:lvl6pPr lvl="5"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6pPr>
            <a:lvl7pPr lvl="6"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7pPr>
            <a:lvl8pPr lvl="7"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8pPr>
            <a:lvl9pPr lvl="8" algn="ctr">
              <a:lnSpc>
                <a:spcPct val="100000"/>
              </a:lnSpc>
              <a:spcBef>
                <a:spcPts val="0"/>
              </a:spcBef>
              <a:spcAft>
                <a:spcPts val="0"/>
              </a:spcAft>
              <a:buClr>
                <a:srgbClr val="000000"/>
              </a:buClr>
              <a:buSzPts val="2100"/>
              <a:buFont typeface="Fira Sans Condensed Medium"/>
              <a:buNone/>
              <a:defRPr sz="2100">
                <a:solidFill>
                  <a:srgbClr val="000000"/>
                </a:solidFill>
                <a:latin typeface="Fira Sans Condensed Medium"/>
                <a:ea typeface="Fira Sans Condensed Medium"/>
                <a:cs typeface="Fira Sans Condensed Medium"/>
                <a:sym typeface="Fira Sans Condensed Medium"/>
              </a:defRPr>
            </a:lvl9pPr>
          </a:lstStyle>
          <a:p/>
        </p:txBody>
      </p:sp>
      <p:sp>
        <p:nvSpPr>
          <p:cNvPr id="262" name="Google Shape;262;p11"/>
          <p:cNvSpPr txBox="1"/>
          <p:nvPr>
            <p:ph idx="8" type="title"/>
          </p:nvPr>
        </p:nvSpPr>
        <p:spPr>
          <a:xfrm>
            <a:off x="713225" y="539500"/>
            <a:ext cx="7759200" cy="2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263" name="Google Shape;263;p11"/>
          <p:cNvGrpSpPr/>
          <p:nvPr/>
        </p:nvGrpSpPr>
        <p:grpSpPr>
          <a:xfrm>
            <a:off x="-2278350" y="3200525"/>
            <a:ext cx="3602134" cy="3546542"/>
            <a:chOff x="-2278350" y="3200525"/>
            <a:chExt cx="3602134" cy="3546542"/>
          </a:xfrm>
        </p:grpSpPr>
        <p:sp>
          <p:nvSpPr>
            <p:cNvPr id="264" name="Google Shape;264;p11"/>
            <p:cNvSpPr/>
            <p:nvPr/>
          </p:nvSpPr>
          <p:spPr>
            <a:xfrm>
              <a:off x="-1819296" y="3767012"/>
              <a:ext cx="2614155" cy="2565977"/>
            </a:xfrm>
            <a:custGeom>
              <a:rect b="b" l="l" r="r" t="t"/>
              <a:pathLst>
                <a:path extrusionOk="0" h="252619" w="257362">
                  <a:moveTo>
                    <a:pt x="28330" y="252618"/>
                  </a:moveTo>
                  <a:cubicBezTo>
                    <a:pt x="28238" y="252618"/>
                    <a:pt x="28147" y="252588"/>
                    <a:pt x="28056" y="252527"/>
                  </a:cubicBezTo>
                  <a:cubicBezTo>
                    <a:pt x="27934" y="252436"/>
                    <a:pt x="27874" y="252314"/>
                    <a:pt x="27874" y="252193"/>
                  </a:cubicBezTo>
                  <a:lnTo>
                    <a:pt x="31" y="29211"/>
                  </a:lnTo>
                  <a:cubicBezTo>
                    <a:pt x="1" y="28937"/>
                    <a:pt x="183" y="28694"/>
                    <a:pt x="457" y="28663"/>
                  </a:cubicBezTo>
                  <a:lnTo>
                    <a:pt x="228941" y="0"/>
                  </a:lnTo>
                  <a:cubicBezTo>
                    <a:pt x="229063" y="0"/>
                    <a:pt x="229215" y="31"/>
                    <a:pt x="229306" y="122"/>
                  </a:cubicBezTo>
                  <a:cubicBezTo>
                    <a:pt x="229397" y="183"/>
                    <a:pt x="229488" y="304"/>
                    <a:pt x="229488" y="426"/>
                  </a:cubicBezTo>
                  <a:lnTo>
                    <a:pt x="257331" y="223408"/>
                  </a:lnTo>
                  <a:cubicBezTo>
                    <a:pt x="257361" y="223681"/>
                    <a:pt x="257179" y="223925"/>
                    <a:pt x="256905" y="223955"/>
                  </a:cubicBezTo>
                  <a:lnTo>
                    <a:pt x="28421" y="252618"/>
                  </a:lnTo>
                  <a:cubicBezTo>
                    <a:pt x="28390" y="252618"/>
                    <a:pt x="28360" y="252618"/>
                    <a:pt x="28330" y="252618"/>
                  </a:cubicBezTo>
                  <a:close/>
                  <a:moveTo>
                    <a:pt x="1065" y="29575"/>
                  </a:moveTo>
                  <a:lnTo>
                    <a:pt x="28786" y="251585"/>
                  </a:lnTo>
                  <a:lnTo>
                    <a:pt x="256297" y="223074"/>
                  </a:lnTo>
                  <a:lnTo>
                    <a:pt x="228577" y="1034"/>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1"/>
            <p:cNvSpPr/>
            <p:nvPr/>
          </p:nvSpPr>
          <p:spPr>
            <a:xfrm>
              <a:off x="-1229650" y="4494957"/>
              <a:ext cx="1153171" cy="1137721"/>
            </a:xfrm>
            <a:custGeom>
              <a:rect b="b" l="l" r="r" t="t"/>
              <a:pathLst>
                <a:path extrusionOk="0" h="112008" w="113529">
                  <a:moveTo>
                    <a:pt x="122" y="86141"/>
                  </a:moveTo>
                  <a:cubicBezTo>
                    <a:pt x="92" y="86111"/>
                    <a:pt x="61" y="86080"/>
                    <a:pt x="31" y="86050"/>
                  </a:cubicBezTo>
                  <a:cubicBezTo>
                    <a:pt x="1" y="85989"/>
                    <a:pt x="1" y="85959"/>
                    <a:pt x="1" y="85898"/>
                  </a:cubicBezTo>
                  <a:lnTo>
                    <a:pt x="25259" y="152"/>
                  </a:lnTo>
                  <a:cubicBezTo>
                    <a:pt x="25290" y="61"/>
                    <a:pt x="25411" y="0"/>
                    <a:pt x="25503" y="31"/>
                  </a:cubicBezTo>
                  <a:lnTo>
                    <a:pt x="113377" y="25867"/>
                  </a:lnTo>
                  <a:cubicBezTo>
                    <a:pt x="113437" y="25867"/>
                    <a:pt x="113468" y="25897"/>
                    <a:pt x="113498" y="25958"/>
                  </a:cubicBezTo>
                  <a:cubicBezTo>
                    <a:pt x="113529" y="25988"/>
                    <a:pt x="113529" y="26049"/>
                    <a:pt x="113529" y="26110"/>
                  </a:cubicBezTo>
                  <a:lnTo>
                    <a:pt x="88270" y="111856"/>
                  </a:lnTo>
                  <a:cubicBezTo>
                    <a:pt x="88239" y="111947"/>
                    <a:pt x="88118" y="112008"/>
                    <a:pt x="88027" y="111977"/>
                  </a:cubicBezTo>
                  <a:lnTo>
                    <a:pt x="153" y="86141"/>
                  </a:lnTo>
                  <a:cubicBezTo>
                    <a:pt x="122" y="86141"/>
                    <a:pt x="122" y="86141"/>
                    <a:pt x="122" y="86141"/>
                  </a:cubicBezTo>
                  <a:close/>
                  <a:moveTo>
                    <a:pt x="25594" y="456"/>
                  </a:moveTo>
                  <a:lnTo>
                    <a:pt x="426" y="85807"/>
                  </a:lnTo>
                  <a:lnTo>
                    <a:pt x="87935" y="111552"/>
                  </a:lnTo>
                  <a:lnTo>
                    <a:pt x="113073" y="26171"/>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1"/>
            <p:cNvSpPr/>
            <p:nvPr/>
          </p:nvSpPr>
          <p:spPr>
            <a:xfrm>
              <a:off x="-1250949" y="4449883"/>
              <a:ext cx="1235599" cy="1217387"/>
            </a:xfrm>
            <a:custGeom>
              <a:rect b="b" l="l" r="r" t="t"/>
              <a:pathLst>
                <a:path extrusionOk="0" h="119851" w="121644">
                  <a:moveTo>
                    <a:pt x="152" y="95382"/>
                  </a:moveTo>
                  <a:cubicBezTo>
                    <a:pt x="91" y="95382"/>
                    <a:pt x="61" y="95351"/>
                    <a:pt x="31" y="95291"/>
                  </a:cubicBezTo>
                  <a:cubicBezTo>
                    <a:pt x="0" y="95260"/>
                    <a:pt x="0" y="95199"/>
                    <a:pt x="31" y="95139"/>
                  </a:cubicBezTo>
                  <a:lnTo>
                    <a:pt x="23891" y="183"/>
                  </a:lnTo>
                  <a:cubicBezTo>
                    <a:pt x="23922" y="61"/>
                    <a:pt x="24043" y="0"/>
                    <a:pt x="24165" y="31"/>
                  </a:cubicBezTo>
                  <a:lnTo>
                    <a:pt x="121492" y="24438"/>
                  </a:lnTo>
                  <a:cubicBezTo>
                    <a:pt x="121553" y="24469"/>
                    <a:pt x="121583" y="24499"/>
                    <a:pt x="121614" y="24560"/>
                  </a:cubicBezTo>
                  <a:cubicBezTo>
                    <a:pt x="121644" y="24590"/>
                    <a:pt x="121644" y="24651"/>
                    <a:pt x="121644" y="24712"/>
                  </a:cubicBezTo>
                  <a:lnTo>
                    <a:pt x="97753" y="119668"/>
                  </a:lnTo>
                  <a:cubicBezTo>
                    <a:pt x="97722" y="119789"/>
                    <a:pt x="97631" y="119850"/>
                    <a:pt x="97510" y="119820"/>
                  </a:cubicBezTo>
                  <a:lnTo>
                    <a:pt x="183" y="95412"/>
                  </a:lnTo>
                  <a:cubicBezTo>
                    <a:pt x="152" y="95382"/>
                    <a:pt x="152" y="95382"/>
                    <a:pt x="152" y="95382"/>
                  </a:cubicBezTo>
                  <a:close/>
                  <a:moveTo>
                    <a:pt x="24256" y="487"/>
                  </a:moveTo>
                  <a:lnTo>
                    <a:pt x="487" y="95047"/>
                  </a:lnTo>
                  <a:lnTo>
                    <a:pt x="97388" y="119364"/>
                  </a:lnTo>
                  <a:lnTo>
                    <a:pt x="121188" y="24803"/>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1"/>
            <p:cNvSpPr/>
            <p:nvPr/>
          </p:nvSpPr>
          <p:spPr>
            <a:xfrm>
              <a:off x="-1290468" y="4415615"/>
              <a:ext cx="1343360" cy="1321430"/>
            </a:xfrm>
            <a:custGeom>
              <a:rect b="b" l="l" r="r" t="t"/>
              <a:pathLst>
                <a:path extrusionOk="0" h="130094" w="132253">
                  <a:moveTo>
                    <a:pt x="183" y="107084"/>
                  </a:moveTo>
                  <a:cubicBezTo>
                    <a:pt x="122" y="107054"/>
                    <a:pt x="92" y="107023"/>
                    <a:pt x="61" y="106993"/>
                  </a:cubicBezTo>
                  <a:cubicBezTo>
                    <a:pt x="31" y="106932"/>
                    <a:pt x="1" y="106871"/>
                    <a:pt x="31" y="106811"/>
                  </a:cubicBezTo>
                  <a:lnTo>
                    <a:pt x="22524" y="213"/>
                  </a:lnTo>
                  <a:cubicBezTo>
                    <a:pt x="22524" y="61"/>
                    <a:pt x="22676" y="1"/>
                    <a:pt x="22797" y="31"/>
                  </a:cubicBezTo>
                  <a:lnTo>
                    <a:pt x="132070" y="23010"/>
                  </a:lnTo>
                  <a:cubicBezTo>
                    <a:pt x="132131" y="23010"/>
                    <a:pt x="132161" y="23071"/>
                    <a:pt x="132192" y="23101"/>
                  </a:cubicBezTo>
                  <a:cubicBezTo>
                    <a:pt x="132252" y="23162"/>
                    <a:pt x="132252" y="23223"/>
                    <a:pt x="132252" y="23284"/>
                  </a:cubicBezTo>
                  <a:lnTo>
                    <a:pt x="109760" y="129911"/>
                  </a:lnTo>
                  <a:cubicBezTo>
                    <a:pt x="109729" y="130033"/>
                    <a:pt x="109608" y="130094"/>
                    <a:pt x="109486" y="130094"/>
                  </a:cubicBezTo>
                  <a:lnTo>
                    <a:pt x="213" y="107084"/>
                  </a:lnTo>
                  <a:cubicBezTo>
                    <a:pt x="213" y="107084"/>
                    <a:pt x="183" y="107084"/>
                    <a:pt x="183" y="107084"/>
                  </a:cubicBezTo>
                  <a:close/>
                  <a:moveTo>
                    <a:pt x="22919" y="517"/>
                  </a:moveTo>
                  <a:lnTo>
                    <a:pt x="548" y="106689"/>
                  </a:lnTo>
                  <a:lnTo>
                    <a:pt x="109334" y="129577"/>
                  </a:lnTo>
                  <a:lnTo>
                    <a:pt x="131736" y="23436"/>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1"/>
            <p:cNvSpPr/>
            <p:nvPr/>
          </p:nvSpPr>
          <p:spPr>
            <a:xfrm>
              <a:off x="-1323496" y="4373008"/>
              <a:ext cx="1458820" cy="1432888"/>
            </a:xfrm>
            <a:custGeom>
              <a:rect b="b" l="l" r="r" t="t"/>
              <a:pathLst>
                <a:path extrusionOk="0" h="141067" w="143620">
                  <a:moveTo>
                    <a:pt x="183" y="121340"/>
                  </a:moveTo>
                  <a:cubicBezTo>
                    <a:pt x="122" y="121310"/>
                    <a:pt x="91" y="121279"/>
                    <a:pt x="61" y="121249"/>
                  </a:cubicBezTo>
                  <a:cubicBezTo>
                    <a:pt x="0" y="121188"/>
                    <a:pt x="0" y="121097"/>
                    <a:pt x="0" y="121036"/>
                  </a:cubicBezTo>
                  <a:lnTo>
                    <a:pt x="19271" y="244"/>
                  </a:lnTo>
                  <a:cubicBezTo>
                    <a:pt x="19302" y="92"/>
                    <a:pt x="19423" y="1"/>
                    <a:pt x="19575" y="31"/>
                  </a:cubicBezTo>
                  <a:lnTo>
                    <a:pt x="143377" y="19728"/>
                  </a:lnTo>
                  <a:cubicBezTo>
                    <a:pt x="143468" y="19728"/>
                    <a:pt x="143529" y="19758"/>
                    <a:pt x="143559" y="19819"/>
                  </a:cubicBezTo>
                  <a:cubicBezTo>
                    <a:pt x="143590" y="19880"/>
                    <a:pt x="143620" y="19940"/>
                    <a:pt x="143620" y="20032"/>
                  </a:cubicBezTo>
                  <a:lnTo>
                    <a:pt x="124319" y="140824"/>
                  </a:lnTo>
                  <a:cubicBezTo>
                    <a:pt x="124319" y="140976"/>
                    <a:pt x="124167" y="141067"/>
                    <a:pt x="124015" y="141036"/>
                  </a:cubicBezTo>
                  <a:lnTo>
                    <a:pt x="213" y="121340"/>
                  </a:lnTo>
                  <a:cubicBezTo>
                    <a:pt x="213" y="121340"/>
                    <a:pt x="183" y="121340"/>
                    <a:pt x="183" y="121340"/>
                  </a:cubicBezTo>
                  <a:close/>
                  <a:moveTo>
                    <a:pt x="19758" y="578"/>
                  </a:moveTo>
                  <a:lnTo>
                    <a:pt x="578" y="120854"/>
                  </a:lnTo>
                  <a:lnTo>
                    <a:pt x="123863" y="140459"/>
                  </a:lnTo>
                  <a:lnTo>
                    <a:pt x="143042" y="20184"/>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1"/>
            <p:cNvSpPr/>
            <p:nvPr/>
          </p:nvSpPr>
          <p:spPr>
            <a:xfrm>
              <a:off x="-1350046" y="4322998"/>
              <a:ext cx="1551761" cy="1519643"/>
            </a:xfrm>
            <a:custGeom>
              <a:rect b="b" l="l" r="r" t="t"/>
              <a:pathLst>
                <a:path extrusionOk="0" h="149608" w="152770">
                  <a:moveTo>
                    <a:pt x="243" y="137298"/>
                  </a:moveTo>
                  <a:cubicBezTo>
                    <a:pt x="183" y="137267"/>
                    <a:pt x="122" y="137237"/>
                    <a:pt x="91" y="137206"/>
                  </a:cubicBezTo>
                  <a:cubicBezTo>
                    <a:pt x="31" y="137146"/>
                    <a:pt x="0" y="137055"/>
                    <a:pt x="31" y="136963"/>
                  </a:cubicBezTo>
                  <a:lnTo>
                    <a:pt x="12067" y="274"/>
                  </a:lnTo>
                  <a:cubicBezTo>
                    <a:pt x="12098" y="92"/>
                    <a:pt x="12219" y="1"/>
                    <a:pt x="12402" y="1"/>
                  </a:cubicBezTo>
                  <a:lnTo>
                    <a:pt x="152496" y="12281"/>
                  </a:lnTo>
                  <a:cubicBezTo>
                    <a:pt x="152587" y="12281"/>
                    <a:pt x="152647" y="12341"/>
                    <a:pt x="152708" y="12402"/>
                  </a:cubicBezTo>
                  <a:cubicBezTo>
                    <a:pt x="152739" y="12463"/>
                    <a:pt x="152769" y="12524"/>
                    <a:pt x="152769" y="12615"/>
                  </a:cubicBezTo>
                  <a:lnTo>
                    <a:pt x="140702" y="149304"/>
                  </a:lnTo>
                  <a:cubicBezTo>
                    <a:pt x="140702" y="149486"/>
                    <a:pt x="140550" y="149608"/>
                    <a:pt x="140398" y="149577"/>
                  </a:cubicBezTo>
                  <a:lnTo>
                    <a:pt x="274" y="137298"/>
                  </a:lnTo>
                  <a:cubicBezTo>
                    <a:pt x="274" y="137298"/>
                    <a:pt x="274" y="137298"/>
                    <a:pt x="243" y="137298"/>
                  </a:cubicBezTo>
                  <a:close/>
                  <a:moveTo>
                    <a:pt x="12645" y="609"/>
                  </a:moveTo>
                  <a:lnTo>
                    <a:pt x="639" y="136720"/>
                  </a:lnTo>
                  <a:lnTo>
                    <a:pt x="140155" y="148970"/>
                  </a:lnTo>
                  <a:lnTo>
                    <a:pt x="152131" y="12858"/>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1"/>
            <p:cNvSpPr/>
            <p:nvPr/>
          </p:nvSpPr>
          <p:spPr>
            <a:xfrm>
              <a:off x="-1386782" y="4272987"/>
              <a:ext cx="1664144" cy="1626470"/>
            </a:xfrm>
            <a:custGeom>
              <a:rect b="b" l="l" r="r" t="t"/>
              <a:pathLst>
                <a:path extrusionOk="0" h="160125" w="163834">
                  <a:moveTo>
                    <a:pt x="274" y="154106"/>
                  </a:moveTo>
                  <a:cubicBezTo>
                    <a:pt x="213" y="154076"/>
                    <a:pt x="152" y="154046"/>
                    <a:pt x="91" y="153985"/>
                  </a:cubicBezTo>
                  <a:cubicBezTo>
                    <a:pt x="31" y="153924"/>
                    <a:pt x="0" y="153833"/>
                    <a:pt x="0" y="153742"/>
                  </a:cubicBezTo>
                  <a:lnTo>
                    <a:pt x="5927" y="335"/>
                  </a:lnTo>
                  <a:cubicBezTo>
                    <a:pt x="5958" y="153"/>
                    <a:pt x="6110" y="1"/>
                    <a:pt x="6292" y="1"/>
                  </a:cubicBezTo>
                  <a:lnTo>
                    <a:pt x="163529" y="6019"/>
                  </a:lnTo>
                  <a:cubicBezTo>
                    <a:pt x="163590" y="6019"/>
                    <a:pt x="163681" y="6080"/>
                    <a:pt x="163742" y="6141"/>
                  </a:cubicBezTo>
                  <a:cubicBezTo>
                    <a:pt x="163803" y="6201"/>
                    <a:pt x="163833" y="6293"/>
                    <a:pt x="163833" y="6384"/>
                  </a:cubicBezTo>
                  <a:lnTo>
                    <a:pt x="157906" y="159790"/>
                  </a:lnTo>
                  <a:cubicBezTo>
                    <a:pt x="157875" y="159973"/>
                    <a:pt x="157723" y="160125"/>
                    <a:pt x="157541" y="160125"/>
                  </a:cubicBezTo>
                  <a:lnTo>
                    <a:pt x="335" y="154106"/>
                  </a:lnTo>
                  <a:cubicBezTo>
                    <a:pt x="304" y="154106"/>
                    <a:pt x="274" y="154106"/>
                    <a:pt x="274" y="154106"/>
                  </a:cubicBezTo>
                  <a:close/>
                  <a:moveTo>
                    <a:pt x="6596" y="700"/>
                  </a:moveTo>
                  <a:lnTo>
                    <a:pt x="669" y="153438"/>
                  </a:lnTo>
                  <a:lnTo>
                    <a:pt x="157237" y="159426"/>
                  </a:lnTo>
                  <a:lnTo>
                    <a:pt x="163164" y="6688"/>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1"/>
            <p:cNvSpPr/>
            <p:nvPr/>
          </p:nvSpPr>
          <p:spPr>
            <a:xfrm>
              <a:off x="-1463037" y="4175130"/>
              <a:ext cx="1846613" cy="1805232"/>
            </a:xfrm>
            <a:custGeom>
              <a:rect b="b" l="l" r="r" t="t"/>
              <a:pathLst>
                <a:path extrusionOk="0" h="177724" w="181798">
                  <a:moveTo>
                    <a:pt x="5198" y="177723"/>
                  </a:moveTo>
                  <a:cubicBezTo>
                    <a:pt x="5107" y="177723"/>
                    <a:pt x="5046" y="177693"/>
                    <a:pt x="4985" y="177632"/>
                  </a:cubicBezTo>
                  <a:cubicBezTo>
                    <a:pt x="4925" y="177571"/>
                    <a:pt x="4864" y="177480"/>
                    <a:pt x="4864" y="177359"/>
                  </a:cubicBezTo>
                  <a:lnTo>
                    <a:pt x="0" y="5472"/>
                  </a:lnTo>
                  <a:cubicBezTo>
                    <a:pt x="0" y="5259"/>
                    <a:pt x="152" y="5076"/>
                    <a:pt x="365" y="5076"/>
                  </a:cubicBezTo>
                  <a:lnTo>
                    <a:pt x="176539" y="0"/>
                  </a:lnTo>
                  <a:cubicBezTo>
                    <a:pt x="176630" y="0"/>
                    <a:pt x="176721" y="31"/>
                    <a:pt x="176812" y="92"/>
                  </a:cubicBezTo>
                  <a:cubicBezTo>
                    <a:pt x="176873" y="152"/>
                    <a:pt x="176903" y="244"/>
                    <a:pt x="176903" y="365"/>
                  </a:cubicBezTo>
                  <a:lnTo>
                    <a:pt x="181797" y="172282"/>
                  </a:lnTo>
                  <a:cubicBezTo>
                    <a:pt x="181797" y="172465"/>
                    <a:pt x="181645" y="172647"/>
                    <a:pt x="181432" y="172647"/>
                  </a:cubicBezTo>
                  <a:lnTo>
                    <a:pt x="5259" y="177723"/>
                  </a:lnTo>
                  <a:cubicBezTo>
                    <a:pt x="5229" y="177723"/>
                    <a:pt x="5229" y="177723"/>
                    <a:pt x="5198" y="177723"/>
                  </a:cubicBezTo>
                  <a:close/>
                  <a:moveTo>
                    <a:pt x="760" y="5806"/>
                  </a:moveTo>
                  <a:lnTo>
                    <a:pt x="5593" y="176963"/>
                  </a:lnTo>
                  <a:lnTo>
                    <a:pt x="181037" y="171918"/>
                  </a:lnTo>
                  <a:lnTo>
                    <a:pt x="176174" y="760"/>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1"/>
            <p:cNvSpPr/>
            <p:nvPr/>
          </p:nvSpPr>
          <p:spPr>
            <a:xfrm>
              <a:off x="-1620787" y="3981568"/>
              <a:ext cx="2183141" cy="2138367"/>
            </a:xfrm>
            <a:custGeom>
              <a:rect b="b" l="l" r="r" t="t"/>
              <a:pathLst>
                <a:path extrusionOk="0" h="210521" w="214929">
                  <a:moveTo>
                    <a:pt x="14499" y="210520"/>
                  </a:moveTo>
                  <a:cubicBezTo>
                    <a:pt x="14408" y="210520"/>
                    <a:pt x="14317" y="210490"/>
                    <a:pt x="14256" y="210429"/>
                  </a:cubicBezTo>
                  <a:cubicBezTo>
                    <a:pt x="14165" y="210338"/>
                    <a:pt x="14134" y="210247"/>
                    <a:pt x="14104" y="210125"/>
                  </a:cubicBezTo>
                  <a:lnTo>
                    <a:pt x="0" y="15016"/>
                  </a:lnTo>
                  <a:cubicBezTo>
                    <a:pt x="0" y="14773"/>
                    <a:pt x="183" y="14590"/>
                    <a:pt x="395" y="14560"/>
                  </a:cubicBezTo>
                  <a:lnTo>
                    <a:pt x="200338" y="31"/>
                  </a:lnTo>
                  <a:cubicBezTo>
                    <a:pt x="200460" y="0"/>
                    <a:pt x="200581" y="61"/>
                    <a:pt x="200642" y="122"/>
                  </a:cubicBezTo>
                  <a:cubicBezTo>
                    <a:pt x="200733" y="183"/>
                    <a:pt x="200794" y="304"/>
                    <a:pt x="200794" y="426"/>
                  </a:cubicBezTo>
                  <a:lnTo>
                    <a:pt x="214898" y="195535"/>
                  </a:lnTo>
                  <a:cubicBezTo>
                    <a:pt x="214928" y="195748"/>
                    <a:pt x="214746" y="195961"/>
                    <a:pt x="214503" y="195991"/>
                  </a:cubicBezTo>
                  <a:lnTo>
                    <a:pt x="14560" y="210520"/>
                  </a:lnTo>
                  <a:cubicBezTo>
                    <a:pt x="14560" y="210520"/>
                    <a:pt x="14529" y="210520"/>
                    <a:pt x="14499" y="210520"/>
                  </a:cubicBezTo>
                  <a:close/>
                  <a:moveTo>
                    <a:pt x="882" y="15381"/>
                  </a:moveTo>
                  <a:lnTo>
                    <a:pt x="14925" y="209639"/>
                  </a:lnTo>
                  <a:lnTo>
                    <a:pt x="214016" y="195170"/>
                  </a:lnTo>
                  <a:lnTo>
                    <a:pt x="199974" y="882"/>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1"/>
            <p:cNvSpPr/>
            <p:nvPr/>
          </p:nvSpPr>
          <p:spPr>
            <a:xfrm>
              <a:off x="-2027057" y="3495347"/>
              <a:ext cx="3050714" cy="2998524"/>
            </a:xfrm>
            <a:custGeom>
              <a:rect b="b" l="l" r="r" t="t"/>
              <a:pathLst>
                <a:path extrusionOk="0" h="295203" w="300341">
                  <a:moveTo>
                    <a:pt x="41551" y="295172"/>
                  </a:moveTo>
                  <a:cubicBezTo>
                    <a:pt x="41430" y="295202"/>
                    <a:pt x="41308" y="295141"/>
                    <a:pt x="41217" y="295081"/>
                  </a:cubicBezTo>
                  <a:cubicBezTo>
                    <a:pt x="41095" y="294989"/>
                    <a:pt x="41004" y="294868"/>
                    <a:pt x="40974" y="294716"/>
                  </a:cubicBezTo>
                  <a:lnTo>
                    <a:pt x="31" y="42736"/>
                  </a:lnTo>
                  <a:cubicBezTo>
                    <a:pt x="0" y="42433"/>
                    <a:pt x="213" y="42159"/>
                    <a:pt x="487" y="42098"/>
                  </a:cubicBezTo>
                  <a:lnTo>
                    <a:pt x="258698" y="31"/>
                  </a:lnTo>
                  <a:cubicBezTo>
                    <a:pt x="258850" y="0"/>
                    <a:pt x="259002" y="31"/>
                    <a:pt x="259124" y="122"/>
                  </a:cubicBezTo>
                  <a:cubicBezTo>
                    <a:pt x="259245" y="213"/>
                    <a:pt x="259337" y="335"/>
                    <a:pt x="259337" y="487"/>
                  </a:cubicBezTo>
                  <a:lnTo>
                    <a:pt x="300280" y="252466"/>
                  </a:lnTo>
                  <a:cubicBezTo>
                    <a:pt x="300340" y="252770"/>
                    <a:pt x="300128" y="253043"/>
                    <a:pt x="299824" y="253104"/>
                  </a:cubicBezTo>
                  <a:lnTo>
                    <a:pt x="41612" y="295172"/>
                  </a:lnTo>
                  <a:cubicBezTo>
                    <a:pt x="41612" y="295172"/>
                    <a:pt x="41582" y="295172"/>
                    <a:pt x="41551" y="295172"/>
                  </a:cubicBezTo>
                  <a:close/>
                  <a:moveTo>
                    <a:pt x="1216" y="43101"/>
                  </a:moveTo>
                  <a:lnTo>
                    <a:pt x="42007" y="293986"/>
                  </a:lnTo>
                  <a:lnTo>
                    <a:pt x="299094" y="252101"/>
                  </a:lnTo>
                  <a:lnTo>
                    <a:pt x="258334" y="1216"/>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1"/>
            <p:cNvSpPr/>
            <p:nvPr/>
          </p:nvSpPr>
          <p:spPr>
            <a:xfrm>
              <a:off x="-2278350" y="3200525"/>
              <a:ext cx="3602134" cy="3546542"/>
            </a:xfrm>
            <a:custGeom>
              <a:rect b="b" l="l" r="r" t="t"/>
              <a:pathLst>
                <a:path extrusionOk="0" h="349155" w="354628">
                  <a:moveTo>
                    <a:pt x="61825" y="349155"/>
                  </a:moveTo>
                  <a:cubicBezTo>
                    <a:pt x="61704" y="349155"/>
                    <a:pt x="61582" y="349124"/>
                    <a:pt x="61461" y="349033"/>
                  </a:cubicBezTo>
                  <a:cubicBezTo>
                    <a:pt x="61309" y="348942"/>
                    <a:pt x="61217" y="348820"/>
                    <a:pt x="61187" y="348638"/>
                  </a:cubicBezTo>
                  <a:lnTo>
                    <a:pt x="61" y="63558"/>
                  </a:lnTo>
                  <a:cubicBezTo>
                    <a:pt x="0" y="63223"/>
                    <a:pt x="213" y="62889"/>
                    <a:pt x="548" y="62798"/>
                  </a:cubicBezTo>
                  <a:lnTo>
                    <a:pt x="292681" y="31"/>
                  </a:lnTo>
                  <a:cubicBezTo>
                    <a:pt x="292833" y="1"/>
                    <a:pt x="293015" y="31"/>
                    <a:pt x="293167" y="122"/>
                  </a:cubicBezTo>
                  <a:cubicBezTo>
                    <a:pt x="293289" y="213"/>
                    <a:pt x="293380" y="365"/>
                    <a:pt x="293441" y="517"/>
                  </a:cubicBezTo>
                  <a:lnTo>
                    <a:pt x="354536" y="285597"/>
                  </a:lnTo>
                  <a:cubicBezTo>
                    <a:pt x="354627" y="285962"/>
                    <a:pt x="354384" y="286296"/>
                    <a:pt x="354050" y="286357"/>
                  </a:cubicBezTo>
                  <a:lnTo>
                    <a:pt x="61916" y="349124"/>
                  </a:lnTo>
                  <a:cubicBezTo>
                    <a:pt x="61886" y="349124"/>
                    <a:pt x="61856" y="349155"/>
                    <a:pt x="61825" y="349155"/>
                  </a:cubicBezTo>
                  <a:close/>
                  <a:moveTo>
                    <a:pt x="1429" y="63922"/>
                  </a:moveTo>
                  <a:lnTo>
                    <a:pt x="62281" y="347756"/>
                  </a:lnTo>
                  <a:lnTo>
                    <a:pt x="353168" y="285263"/>
                  </a:lnTo>
                  <a:lnTo>
                    <a:pt x="292316" y="1399"/>
                  </a:lnTo>
                  <a:close/>
                </a:path>
              </a:pathLst>
            </a:custGeom>
            <a:solidFill>
              <a:schemeClr val="accent1"/>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5" name="Google Shape;275;p11"/>
          <p:cNvGrpSpPr/>
          <p:nvPr/>
        </p:nvGrpSpPr>
        <p:grpSpPr>
          <a:xfrm>
            <a:off x="7761550" y="-1609025"/>
            <a:ext cx="3602134" cy="3546542"/>
            <a:chOff x="-3084675" y="315725"/>
            <a:chExt cx="3602134" cy="3546542"/>
          </a:xfrm>
        </p:grpSpPr>
        <p:sp>
          <p:nvSpPr>
            <p:cNvPr id="276" name="Google Shape;276;p11"/>
            <p:cNvSpPr/>
            <p:nvPr/>
          </p:nvSpPr>
          <p:spPr>
            <a:xfrm rot="10800000">
              <a:off x="-2555749" y="729802"/>
              <a:ext cx="2614155" cy="2565977"/>
            </a:xfrm>
            <a:custGeom>
              <a:rect b="b" l="l" r="r" t="t"/>
              <a:pathLst>
                <a:path extrusionOk="0" h="252619" w="257362">
                  <a:moveTo>
                    <a:pt x="28330" y="252618"/>
                  </a:moveTo>
                  <a:cubicBezTo>
                    <a:pt x="28238" y="252618"/>
                    <a:pt x="28147" y="252588"/>
                    <a:pt x="28056" y="252527"/>
                  </a:cubicBezTo>
                  <a:cubicBezTo>
                    <a:pt x="27934" y="252436"/>
                    <a:pt x="27874" y="252314"/>
                    <a:pt x="27874" y="252193"/>
                  </a:cubicBezTo>
                  <a:lnTo>
                    <a:pt x="31" y="29211"/>
                  </a:lnTo>
                  <a:cubicBezTo>
                    <a:pt x="1" y="28937"/>
                    <a:pt x="183" y="28694"/>
                    <a:pt x="457" y="28663"/>
                  </a:cubicBezTo>
                  <a:lnTo>
                    <a:pt x="228941" y="0"/>
                  </a:lnTo>
                  <a:cubicBezTo>
                    <a:pt x="229063" y="0"/>
                    <a:pt x="229215" y="31"/>
                    <a:pt x="229306" y="122"/>
                  </a:cubicBezTo>
                  <a:cubicBezTo>
                    <a:pt x="229397" y="183"/>
                    <a:pt x="229488" y="304"/>
                    <a:pt x="229488" y="426"/>
                  </a:cubicBezTo>
                  <a:lnTo>
                    <a:pt x="257331" y="223408"/>
                  </a:lnTo>
                  <a:cubicBezTo>
                    <a:pt x="257361" y="223681"/>
                    <a:pt x="257179" y="223925"/>
                    <a:pt x="256905" y="223955"/>
                  </a:cubicBezTo>
                  <a:lnTo>
                    <a:pt x="28421" y="252618"/>
                  </a:lnTo>
                  <a:cubicBezTo>
                    <a:pt x="28390" y="252618"/>
                    <a:pt x="28360" y="252618"/>
                    <a:pt x="28330" y="252618"/>
                  </a:cubicBezTo>
                  <a:close/>
                  <a:moveTo>
                    <a:pt x="1065" y="29575"/>
                  </a:moveTo>
                  <a:lnTo>
                    <a:pt x="28786" y="251585"/>
                  </a:lnTo>
                  <a:lnTo>
                    <a:pt x="256297" y="223074"/>
                  </a:lnTo>
                  <a:lnTo>
                    <a:pt x="228577" y="1034"/>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1"/>
            <p:cNvSpPr/>
            <p:nvPr/>
          </p:nvSpPr>
          <p:spPr>
            <a:xfrm rot="10800000">
              <a:off x="-1684411" y="1430114"/>
              <a:ext cx="1153171" cy="1137721"/>
            </a:xfrm>
            <a:custGeom>
              <a:rect b="b" l="l" r="r" t="t"/>
              <a:pathLst>
                <a:path extrusionOk="0" h="112008" w="113529">
                  <a:moveTo>
                    <a:pt x="122" y="86141"/>
                  </a:moveTo>
                  <a:cubicBezTo>
                    <a:pt x="92" y="86111"/>
                    <a:pt x="61" y="86080"/>
                    <a:pt x="31" y="86050"/>
                  </a:cubicBezTo>
                  <a:cubicBezTo>
                    <a:pt x="1" y="85989"/>
                    <a:pt x="1" y="85959"/>
                    <a:pt x="1" y="85898"/>
                  </a:cubicBezTo>
                  <a:lnTo>
                    <a:pt x="25259" y="152"/>
                  </a:lnTo>
                  <a:cubicBezTo>
                    <a:pt x="25290" y="61"/>
                    <a:pt x="25411" y="0"/>
                    <a:pt x="25503" y="31"/>
                  </a:cubicBezTo>
                  <a:lnTo>
                    <a:pt x="113377" y="25867"/>
                  </a:lnTo>
                  <a:cubicBezTo>
                    <a:pt x="113437" y="25867"/>
                    <a:pt x="113468" y="25897"/>
                    <a:pt x="113498" y="25958"/>
                  </a:cubicBezTo>
                  <a:cubicBezTo>
                    <a:pt x="113529" y="25988"/>
                    <a:pt x="113529" y="26049"/>
                    <a:pt x="113529" y="26110"/>
                  </a:cubicBezTo>
                  <a:lnTo>
                    <a:pt x="88270" y="111856"/>
                  </a:lnTo>
                  <a:cubicBezTo>
                    <a:pt x="88239" y="111947"/>
                    <a:pt x="88118" y="112008"/>
                    <a:pt x="88027" y="111977"/>
                  </a:cubicBezTo>
                  <a:lnTo>
                    <a:pt x="153" y="86141"/>
                  </a:lnTo>
                  <a:cubicBezTo>
                    <a:pt x="122" y="86141"/>
                    <a:pt x="122" y="86141"/>
                    <a:pt x="122" y="86141"/>
                  </a:cubicBezTo>
                  <a:close/>
                  <a:moveTo>
                    <a:pt x="25594" y="456"/>
                  </a:moveTo>
                  <a:lnTo>
                    <a:pt x="426" y="85807"/>
                  </a:lnTo>
                  <a:lnTo>
                    <a:pt x="87935" y="111552"/>
                  </a:lnTo>
                  <a:lnTo>
                    <a:pt x="113073" y="26171"/>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1"/>
            <p:cNvSpPr/>
            <p:nvPr/>
          </p:nvSpPr>
          <p:spPr>
            <a:xfrm rot="10800000">
              <a:off x="-1745541" y="1395523"/>
              <a:ext cx="1235599" cy="1217387"/>
            </a:xfrm>
            <a:custGeom>
              <a:rect b="b" l="l" r="r" t="t"/>
              <a:pathLst>
                <a:path extrusionOk="0" h="119851" w="121644">
                  <a:moveTo>
                    <a:pt x="152" y="95382"/>
                  </a:moveTo>
                  <a:cubicBezTo>
                    <a:pt x="91" y="95382"/>
                    <a:pt x="61" y="95351"/>
                    <a:pt x="31" y="95291"/>
                  </a:cubicBezTo>
                  <a:cubicBezTo>
                    <a:pt x="0" y="95260"/>
                    <a:pt x="0" y="95199"/>
                    <a:pt x="31" y="95139"/>
                  </a:cubicBezTo>
                  <a:lnTo>
                    <a:pt x="23891" y="183"/>
                  </a:lnTo>
                  <a:cubicBezTo>
                    <a:pt x="23922" y="61"/>
                    <a:pt x="24043" y="0"/>
                    <a:pt x="24165" y="31"/>
                  </a:cubicBezTo>
                  <a:lnTo>
                    <a:pt x="121492" y="24438"/>
                  </a:lnTo>
                  <a:cubicBezTo>
                    <a:pt x="121553" y="24469"/>
                    <a:pt x="121583" y="24499"/>
                    <a:pt x="121614" y="24560"/>
                  </a:cubicBezTo>
                  <a:cubicBezTo>
                    <a:pt x="121644" y="24590"/>
                    <a:pt x="121644" y="24651"/>
                    <a:pt x="121644" y="24712"/>
                  </a:cubicBezTo>
                  <a:lnTo>
                    <a:pt x="97753" y="119668"/>
                  </a:lnTo>
                  <a:cubicBezTo>
                    <a:pt x="97722" y="119789"/>
                    <a:pt x="97631" y="119850"/>
                    <a:pt x="97510" y="119820"/>
                  </a:cubicBezTo>
                  <a:lnTo>
                    <a:pt x="183" y="95412"/>
                  </a:lnTo>
                  <a:cubicBezTo>
                    <a:pt x="152" y="95382"/>
                    <a:pt x="152" y="95382"/>
                    <a:pt x="152" y="95382"/>
                  </a:cubicBezTo>
                  <a:close/>
                  <a:moveTo>
                    <a:pt x="24256" y="487"/>
                  </a:moveTo>
                  <a:lnTo>
                    <a:pt x="487" y="95047"/>
                  </a:lnTo>
                  <a:lnTo>
                    <a:pt x="97388" y="119364"/>
                  </a:lnTo>
                  <a:lnTo>
                    <a:pt x="121188" y="24803"/>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1"/>
            <p:cNvSpPr/>
            <p:nvPr/>
          </p:nvSpPr>
          <p:spPr>
            <a:xfrm rot="10800000">
              <a:off x="-1813783" y="1325748"/>
              <a:ext cx="1343360" cy="1321430"/>
            </a:xfrm>
            <a:custGeom>
              <a:rect b="b" l="l" r="r" t="t"/>
              <a:pathLst>
                <a:path extrusionOk="0" h="130094" w="132253">
                  <a:moveTo>
                    <a:pt x="183" y="107084"/>
                  </a:moveTo>
                  <a:cubicBezTo>
                    <a:pt x="122" y="107054"/>
                    <a:pt x="92" y="107023"/>
                    <a:pt x="61" y="106993"/>
                  </a:cubicBezTo>
                  <a:cubicBezTo>
                    <a:pt x="31" y="106932"/>
                    <a:pt x="1" y="106871"/>
                    <a:pt x="31" y="106811"/>
                  </a:cubicBezTo>
                  <a:lnTo>
                    <a:pt x="22524" y="213"/>
                  </a:lnTo>
                  <a:cubicBezTo>
                    <a:pt x="22524" y="61"/>
                    <a:pt x="22676" y="1"/>
                    <a:pt x="22797" y="31"/>
                  </a:cubicBezTo>
                  <a:lnTo>
                    <a:pt x="132070" y="23010"/>
                  </a:lnTo>
                  <a:cubicBezTo>
                    <a:pt x="132131" y="23010"/>
                    <a:pt x="132161" y="23071"/>
                    <a:pt x="132192" y="23101"/>
                  </a:cubicBezTo>
                  <a:cubicBezTo>
                    <a:pt x="132252" y="23162"/>
                    <a:pt x="132252" y="23223"/>
                    <a:pt x="132252" y="23284"/>
                  </a:cubicBezTo>
                  <a:lnTo>
                    <a:pt x="109760" y="129911"/>
                  </a:lnTo>
                  <a:cubicBezTo>
                    <a:pt x="109729" y="130033"/>
                    <a:pt x="109608" y="130094"/>
                    <a:pt x="109486" y="130094"/>
                  </a:cubicBezTo>
                  <a:lnTo>
                    <a:pt x="213" y="107084"/>
                  </a:lnTo>
                  <a:cubicBezTo>
                    <a:pt x="213" y="107084"/>
                    <a:pt x="183" y="107084"/>
                    <a:pt x="183" y="107084"/>
                  </a:cubicBezTo>
                  <a:close/>
                  <a:moveTo>
                    <a:pt x="22919" y="517"/>
                  </a:moveTo>
                  <a:lnTo>
                    <a:pt x="548" y="106689"/>
                  </a:lnTo>
                  <a:lnTo>
                    <a:pt x="109334" y="129577"/>
                  </a:lnTo>
                  <a:lnTo>
                    <a:pt x="131736" y="23436"/>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1"/>
            <p:cNvSpPr/>
            <p:nvPr/>
          </p:nvSpPr>
          <p:spPr>
            <a:xfrm rot="10800000">
              <a:off x="-1896214" y="1256896"/>
              <a:ext cx="1458820" cy="1432888"/>
            </a:xfrm>
            <a:custGeom>
              <a:rect b="b" l="l" r="r" t="t"/>
              <a:pathLst>
                <a:path extrusionOk="0" h="141067" w="143620">
                  <a:moveTo>
                    <a:pt x="183" y="121340"/>
                  </a:moveTo>
                  <a:cubicBezTo>
                    <a:pt x="122" y="121310"/>
                    <a:pt x="91" y="121279"/>
                    <a:pt x="61" y="121249"/>
                  </a:cubicBezTo>
                  <a:cubicBezTo>
                    <a:pt x="0" y="121188"/>
                    <a:pt x="0" y="121097"/>
                    <a:pt x="0" y="121036"/>
                  </a:cubicBezTo>
                  <a:lnTo>
                    <a:pt x="19271" y="244"/>
                  </a:lnTo>
                  <a:cubicBezTo>
                    <a:pt x="19302" y="92"/>
                    <a:pt x="19423" y="1"/>
                    <a:pt x="19575" y="31"/>
                  </a:cubicBezTo>
                  <a:lnTo>
                    <a:pt x="143377" y="19728"/>
                  </a:lnTo>
                  <a:cubicBezTo>
                    <a:pt x="143468" y="19728"/>
                    <a:pt x="143529" y="19758"/>
                    <a:pt x="143559" y="19819"/>
                  </a:cubicBezTo>
                  <a:cubicBezTo>
                    <a:pt x="143590" y="19880"/>
                    <a:pt x="143620" y="19940"/>
                    <a:pt x="143620" y="20032"/>
                  </a:cubicBezTo>
                  <a:lnTo>
                    <a:pt x="124319" y="140824"/>
                  </a:lnTo>
                  <a:cubicBezTo>
                    <a:pt x="124319" y="140976"/>
                    <a:pt x="124167" y="141067"/>
                    <a:pt x="124015" y="141036"/>
                  </a:cubicBezTo>
                  <a:lnTo>
                    <a:pt x="213" y="121340"/>
                  </a:lnTo>
                  <a:cubicBezTo>
                    <a:pt x="213" y="121340"/>
                    <a:pt x="183" y="121340"/>
                    <a:pt x="183" y="121340"/>
                  </a:cubicBezTo>
                  <a:close/>
                  <a:moveTo>
                    <a:pt x="19758" y="578"/>
                  </a:moveTo>
                  <a:lnTo>
                    <a:pt x="578" y="120854"/>
                  </a:lnTo>
                  <a:lnTo>
                    <a:pt x="123863" y="140459"/>
                  </a:lnTo>
                  <a:lnTo>
                    <a:pt x="143042" y="20184"/>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1"/>
            <p:cNvSpPr/>
            <p:nvPr/>
          </p:nvSpPr>
          <p:spPr>
            <a:xfrm rot="10800000">
              <a:off x="-1962606" y="1220151"/>
              <a:ext cx="1551761" cy="1519643"/>
            </a:xfrm>
            <a:custGeom>
              <a:rect b="b" l="l" r="r" t="t"/>
              <a:pathLst>
                <a:path extrusionOk="0" h="149608" w="152770">
                  <a:moveTo>
                    <a:pt x="243" y="137298"/>
                  </a:moveTo>
                  <a:cubicBezTo>
                    <a:pt x="183" y="137267"/>
                    <a:pt x="122" y="137237"/>
                    <a:pt x="91" y="137206"/>
                  </a:cubicBezTo>
                  <a:cubicBezTo>
                    <a:pt x="31" y="137146"/>
                    <a:pt x="0" y="137055"/>
                    <a:pt x="31" y="136963"/>
                  </a:cubicBezTo>
                  <a:lnTo>
                    <a:pt x="12067" y="274"/>
                  </a:lnTo>
                  <a:cubicBezTo>
                    <a:pt x="12098" y="92"/>
                    <a:pt x="12219" y="1"/>
                    <a:pt x="12402" y="1"/>
                  </a:cubicBezTo>
                  <a:lnTo>
                    <a:pt x="152496" y="12281"/>
                  </a:lnTo>
                  <a:cubicBezTo>
                    <a:pt x="152587" y="12281"/>
                    <a:pt x="152647" y="12341"/>
                    <a:pt x="152708" y="12402"/>
                  </a:cubicBezTo>
                  <a:cubicBezTo>
                    <a:pt x="152739" y="12463"/>
                    <a:pt x="152769" y="12524"/>
                    <a:pt x="152769" y="12615"/>
                  </a:cubicBezTo>
                  <a:lnTo>
                    <a:pt x="140702" y="149304"/>
                  </a:lnTo>
                  <a:cubicBezTo>
                    <a:pt x="140702" y="149486"/>
                    <a:pt x="140550" y="149608"/>
                    <a:pt x="140398" y="149577"/>
                  </a:cubicBezTo>
                  <a:lnTo>
                    <a:pt x="274" y="137298"/>
                  </a:lnTo>
                  <a:cubicBezTo>
                    <a:pt x="274" y="137298"/>
                    <a:pt x="274" y="137298"/>
                    <a:pt x="243" y="137298"/>
                  </a:cubicBezTo>
                  <a:close/>
                  <a:moveTo>
                    <a:pt x="12645" y="609"/>
                  </a:moveTo>
                  <a:lnTo>
                    <a:pt x="639" y="136720"/>
                  </a:lnTo>
                  <a:lnTo>
                    <a:pt x="140155" y="148970"/>
                  </a:lnTo>
                  <a:lnTo>
                    <a:pt x="152131" y="12858"/>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1"/>
            <p:cNvSpPr/>
            <p:nvPr/>
          </p:nvSpPr>
          <p:spPr>
            <a:xfrm rot="10800000">
              <a:off x="-2038252" y="1163335"/>
              <a:ext cx="1664144" cy="1626470"/>
            </a:xfrm>
            <a:custGeom>
              <a:rect b="b" l="l" r="r" t="t"/>
              <a:pathLst>
                <a:path extrusionOk="0" h="160125" w="163834">
                  <a:moveTo>
                    <a:pt x="274" y="154106"/>
                  </a:moveTo>
                  <a:cubicBezTo>
                    <a:pt x="213" y="154076"/>
                    <a:pt x="152" y="154046"/>
                    <a:pt x="91" y="153985"/>
                  </a:cubicBezTo>
                  <a:cubicBezTo>
                    <a:pt x="31" y="153924"/>
                    <a:pt x="0" y="153833"/>
                    <a:pt x="0" y="153742"/>
                  </a:cubicBezTo>
                  <a:lnTo>
                    <a:pt x="5927" y="335"/>
                  </a:lnTo>
                  <a:cubicBezTo>
                    <a:pt x="5958" y="153"/>
                    <a:pt x="6110" y="1"/>
                    <a:pt x="6292" y="1"/>
                  </a:cubicBezTo>
                  <a:lnTo>
                    <a:pt x="163529" y="6019"/>
                  </a:lnTo>
                  <a:cubicBezTo>
                    <a:pt x="163590" y="6019"/>
                    <a:pt x="163681" y="6080"/>
                    <a:pt x="163742" y="6141"/>
                  </a:cubicBezTo>
                  <a:cubicBezTo>
                    <a:pt x="163803" y="6201"/>
                    <a:pt x="163833" y="6293"/>
                    <a:pt x="163833" y="6384"/>
                  </a:cubicBezTo>
                  <a:lnTo>
                    <a:pt x="157906" y="159790"/>
                  </a:lnTo>
                  <a:cubicBezTo>
                    <a:pt x="157875" y="159973"/>
                    <a:pt x="157723" y="160125"/>
                    <a:pt x="157541" y="160125"/>
                  </a:cubicBezTo>
                  <a:lnTo>
                    <a:pt x="335" y="154106"/>
                  </a:lnTo>
                  <a:cubicBezTo>
                    <a:pt x="304" y="154106"/>
                    <a:pt x="274" y="154106"/>
                    <a:pt x="274" y="154106"/>
                  </a:cubicBezTo>
                  <a:close/>
                  <a:moveTo>
                    <a:pt x="6596" y="700"/>
                  </a:moveTo>
                  <a:lnTo>
                    <a:pt x="669" y="153438"/>
                  </a:lnTo>
                  <a:lnTo>
                    <a:pt x="157237" y="159426"/>
                  </a:lnTo>
                  <a:lnTo>
                    <a:pt x="163164" y="6688"/>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1"/>
            <p:cNvSpPr/>
            <p:nvPr/>
          </p:nvSpPr>
          <p:spPr>
            <a:xfrm rot="10800000">
              <a:off x="-2144467" y="1082431"/>
              <a:ext cx="1846613" cy="1805232"/>
            </a:xfrm>
            <a:custGeom>
              <a:rect b="b" l="l" r="r" t="t"/>
              <a:pathLst>
                <a:path extrusionOk="0" h="177724" w="181798">
                  <a:moveTo>
                    <a:pt x="5198" y="177723"/>
                  </a:moveTo>
                  <a:cubicBezTo>
                    <a:pt x="5107" y="177723"/>
                    <a:pt x="5046" y="177693"/>
                    <a:pt x="4985" y="177632"/>
                  </a:cubicBezTo>
                  <a:cubicBezTo>
                    <a:pt x="4925" y="177571"/>
                    <a:pt x="4864" y="177480"/>
                    <a:pt x="4864" y="177359"/>
                  </a:cubicBezTo>
                  <a:lnTo>
                    <a:pt x="0" y="5472"/>
                  </a:lnTo>
                  <a:cubicBezTo>
                    <a:pt x="0" y="5259"/>
                    <a:pt x="152" y="5076"/>
                    <a:pt x="365" y="5076"/>
                  </a:cubicBezTo>
                  <a:lnTo>
                    <a:pt x="176539" y="0"/>
                  </a:lnTo>
                  <a:cubicBezTo>
                    <a:pt x="176630" y="0"/>
                    <a:pt x="176721" y="31"/>
                    <a:pt x="176812" y="92"/>
                  </a:cubicBezTo>
                  <a:cubicBezTo>
                    <a:pt x="176873" y="152"/>
                    <a:pt x="176903" y="244"/>
                    <a:pt x="176903" y="365"/>
                  </a:cubicBezTo>
                  <a:lnTo>
                    <a:pt x="181797" y="172282"/>
                  </a:lnTo>
                  <a:cubicBezTo>
                    <a:pt x="181797" y="172465"/>
                    <a:pt x="181645" y="172647"/>
                    <a:pt x="181432" y="172647"/>
                  </a:cubicBezTo>
                  <a:lnTo>
                    <a:pt x="5259" y="177723"/>
                  </a:lnTo>
                  <a:cubicBezTo>
                    <a:pt x="5229" y="177723"/>
                    <a:pt x="5229" y="177723"/>
                    <a:pt x="5198" y="177723"/>
                  </a:cubicBezTo>
                  <a:close/>
                  <a:moveTo>
                    <a:pt x="760" y="5806"/>
                  </a:moveTo>
                  <a:lnTo>
                    <a:pt x="5593" y="176963"/>
                  </a:lnTo>
                  <a:lnTo>
                    <a:pt x="181037" y="171918"/>
                  </a:lnTo>
                  <a:lnTo>
                    <a:pt x="176174" y="760"/>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1"/>
            <p:cNvSpPr/>
            <p:nvPr/>
          </p:nvSpPr>
          <p:spPr>
            <a:xfrm rot="10800000">
              <a:off x="-2323244" y="942857"/>
              <a:ext cx="2183141" cy="2138367"/>
            </a:xfrm>
            <a:custGeom>
              <a:rect b="b" l="l" r="r" t="t"/>
              <a:pathLst>
                <a:path extrusionOk="0" h="210521" w="214929">
                  <a:moveTo>
                    <a:pt x="14499" y="210520"/>
                  </a:moveTo>
                  <a:cubicBezTo>
                    <a:pt x="14408" y="210520"/>
                    <a:pt x="14317" y="210490"/>
                    <a:pt x="14256" y="210429"/>
                  </a:cubicBezTo>
                  <a:cubicBezTo>
                    <a:pt x="14165" y="210338"/>
                    <a:pt x="14134" y="210247"/>
                    <a:pt x="14104" y="210125"/>
                  </a:cubicBezTo>
                  <a:lnTo>
                    <a:pt x="0" y="15016"/>
                  </a:lnTo>
                  <a:cubicBezTo>
                    <a:pt x="0" y="14773"/>
                    <a:pt x="183" y="14590"/>
                    <a:pt x="395" y="14560"/>
                  </a:cubicBezTo>
                  <a:lnTo>
                    <a:pt x="200338" y="31"/>
                  </a:lnTo>
                  <a:cubicBezTo>
                    <a:pt x="200460" y="0"/>
                    <a:pt x="200581" y="61"/>
                    <a:pt x="200642" y="122"/>
                  </a:cubicBezTo>
                  <a:cubicBezTo>
                    <a:pt x="200733" y="183"/>
                    <a:pt x="200794" y="304"/>
                    <a:pt x="200794" y="426"/>
                  </a:cubicBezTo>
                  <a:lnTo>
                    <a:pt x="214898" y="195535"/>
                  </a:lnTo>
                  <a:cubicBezTo>
                    <a:pt x="214928" y="195748"/>
                    <a:pt x="214746" y="195961"/>
                    <a:pt x="214503" y="195991"/>
                  </a:cubicBezTo>
                  <a:lnTo>
                    <a:pt x="14560" y="210520"/>
                  </a:lnTo>
                  <a:cubicBezTo>
                    <a:pt x="14560" y="210520"/>
                    <a:pt x="14529" y="210520"/>
                    <a:pt x="14499" y="210520"/>
                  </a:cubicBezTo>
                  <a:close/>
                  <a:moveTo>
                    <a:pt x="882" y="15381"/>
                  </a:moveTo>
                  <a:lnTo>
                    <a:pt x="14925" y="209639"/>
                  </a:lnTo>
                  <a:lnTo>
                    <a:pt x="214016" y="195170"/>
                  </a:lnTo>
                  <a:lnTo>
                    <a:pt x="199974" y="882"/>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1"/>
            <p:cNvSpPr/>
            <p:nvPr/>
          </p:nvSpPr>
          <p:spPr>
            <a:xfrm rot="10800000">
              <a:off x="-2784546" y="568921"/>
              <a:ext cx="3050714" cy="2998524"/>
            </a:xfrm>
            <a:custGeom>
              <a:rect b="b" l="l" r="r" t="t"/>
              <a:pathLst>
                <a:path extrusionOk="0" h="295203" w="300341">
                  <a:moveTo>
                    <a:pt x="41551" y="295172"/>
                  </a:moveTo>
                  <a:cubicBezTo>
                    <a:pt x="41430" y="295202"/>
                    <a:pt x="41308" y="295141"/>
                    <a:pt x="41217" y="295081"/>
                  </a:cubicBezTo>
                  <a:cubicBezTo>
                    <a:pt x="41095" y="294989"/>
                    <a:pt x="41004" y="294868"/>
                    <a:pt x="40974" y="294716"/>
                  </a:cubicBezTo>
                  <a:lnTo>
                    <a:pt x="31" y="42736"/>
                  </a:lnTo>
                  <a:cubicBezTo>
                    <a:pt x="0" y="42433"/>
                    <a:pt x="213" y="42159"/>
                    <a:pt x="487" y="42098"/>
                  </a:cubicBezTo>
                  <a:lnTo>
                    <a:pt x="258698" y="31"/>
                  </a:lnTo>
                  <a:cubicBezTo>
                    <a:pt x="258850" y="0"/>
                    <a:pt x="259002" y="31"/>
                    <a:pt x="259124" y="122"/>
                  </a:cubicBezTo>
                  <a:cubicBezTo>
                    <a:pt x="259245" y="213"/>
                    <a:pt x="259337" y="335"/>
                    <a:pt x="259337" y="487"/>
                  </a:cubicBezTo>
                  <a:lnTo>
                    <a:pt x="300280" y="252466"/>
                  </a:lnTo>
                  <a:cubicBezTo>
                    <a:pt x="300340" y="252770"/>
                    <a:pt x="300128" y="253043"/>
                    <a:pt x="299824" y="253104"/>
                  </a:cubicBezTo>
                  <a:lnTo>
                    <a:pt x="41612" y="295172"/>
                  </a:lnTo>
                  <a:cubicBezTo>
                    <a:pt x="41612" y="295172"/>
                    <a:pt x="41582" y="295172"/>
                    <a:pt x="41551" y="295172"/>
                  </a:cubicBezTo>
                  <a:close/>
                  <a:moveTo>
                    <a:pt x="1216" y="43101"/>
                  </a:moveTo>
                  <a:lnTo>
                    <a:pt x="42007" y="293986"/>
                  </a:lnTo>
                  <a:lnTo>
                    <a:pt x="299094" y="252101"/>
                  </a:lnTo>
                  <a:lnTo>
                    <a:pt x="258334" y="1216"/>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1"/>
            <p:cNvSpPr/>
            <p:nvPr/>
          </p:nvSpPr>
          <p:spPr>
            <a:xfrm rot="10800000">
              <a:off x="-3084675" y="315725"/>
              <a:ext cx="3602134" cy="3546542"/>
            </a:xfrm>
            <a:custGeom>
              <a:rect b="b" l="l" r="r" t="t"/>
              <a:pathLst>
                <a:path extrusionOk="0" h="349155" w="354628">
                  <a:moveTo>
                    <a:pt x="61825" y="349155"/>
                  </a:moveTo>
                  <a:cubicBezTo>
                    <a:pt x="61704" y="349155"/>
                    <a:pt x="61582" y="349124"/>
                    <a:pt x="61461" y="349033"/>
                  </a:cubicBezTo>
                  <a:cubicBezTo>
                    <a:pt x="61309" y="348942"/>
                    <a:pt x="61217" y="348820"/>
                    <a:pt x="61187" y="348638"/>
                  </a:cubicBezTo>
                  <a:lnTo>
                    <a:pt x="61" y="63558"/>
                  </a:lnTo>
                  <a:cubicBezTo>
                    <a:pt x="0" y="63223"/>
                    <a:pt x="213" y="62889"/>
                    <a:pt x="548" y="62798"/>
                  </a:cubicBezTo>
                  <a:lnTo>
                    <a:pt x="292681" y="31"/>
                  </a:lnTo>
                  <a:cubicBezTo>
                    <a:pt x="292833" y="1"/>
                    <a:pt x="293015" y="31"/>
                    <a:pt x="293167" y="122"/>
                  </a:cubicBezTo>
                  <a:cubicBezTo>
                    <a:pt x="293289" y="213"/>
                    <a:pt x="293380" y="365"/>
                    <a:pt x="293441" y="517"/>
                  </a:cubicBezTo>
                  <a:lnTo>
                    <a:pt x="354536" y="285597"/>
                  </a:lnTo>
                  <a:cubicBezTo>
                    <a:pt x="354627" y="285962"/>
                    <a:pt x="354384" y="286296"/>
                    <a:pt x="354050" y="286357"/>
                  </a:cubicBezTo>
                  <a:lnTo>
                    <a:pt x="61916" y="349124"/>
                  </a:lnTo>
                  <a:cubicBezTo>
                    <a:pt x="61886" y="349124"/>
                    <a:pt x="61856" y="349155"/>
                    <a:pt x="61825" y="349155"/>
                  </a:cubicBezTo>
                  <a:close/>
                  <a:moveTo>
                    <a:pt x="1429" y="63922"/>
                  </a:moveTo>
                  <a:lnTo>
                    <a:pt x="62281" y="347756"/>
                  </a:lnTo>
                  <a:lnTo>
                    <a:pt x="353168" y="285263"/>
                  </a:lnTo>
                  <a:lnTo>
                    <a:pt x="292316" y="1399"/>
                  </a:lnTo>
                  <a:close/>
                </a:path>
              </a:pathLst>
            </a:custGeom>
            <a:solidFill>
              <a:schemeClr val="accent5"/>
            </a:solidFill>
            <a:ln cap="flat" cmpd="sng" w="9525">
              <a:solidFill>
                <a:schemeClr val="accent6"/>
              </a:solidFill>
              <a:prstDash val="solid"/>
              <a:round/>
              <a:headEnd len="sm" w="sm" type="none"/>
              <a:tailEnd len="sm" w="sm" type="none"/>
            </a:ln>
            <a:effectLst>
              <a:outerShdw blurRad="85725" rotWithShape="0" algn="bl">
                <a:schemeClr val="accent4">
                  <a:alpha val="88627"/>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bg>
      <p:bgPr>
        <a:solidFill>
          <a:schemeClr val="dk1"/>
        </a:solidFill>
      </p:bgPr>
    </p:bg>
    <p:spTree>
      <p:nvGrpSpPr>
        <p:cNvPr id="287" name="Shape 287"/>
        <p:cNvGrpSpPr/>
        <p:nvPr/>
      </p:nvGrpSpPr>
      <p:grpSpPr>
        <a:xfrm>
          <a:off x="0" y="0"/>
          <a:ext cx="0" cy="0"/>
          <a:chOff x="0" y="0"/>
          <a:chExt cx="0" cy="0"/>
        </a:xfrm>
      </p:grpSpPr>
      <p:sp>
        <p:nvSpPr>
          <p:cNvPr id="288" name="Google Shape;288;p12"/>
          <p:cNvSpPr txBox="1"/>
          <p:nvPr>
            <p:ph type="title"/>
          </p:nvPr>
        </p:nvSpPr>
        <p:spPr>
          <a:xfrm>
            <a:off x="1272605" y="2199717"/>
            <a:ext cx="1659300" cy="48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1pPr>
            <a:lvl2pPr lvl="1"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2pPr>
            <a:lvl3pPr lvl="2"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3pPr>
            <a:lvl4pPr lvl="3"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4pPr>
            <a:lvl5pPr lvl="4"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5pPr>
            <a:lvl6pPr lvl="5"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6pPr>
            <a:lvl7pPr lvl="6"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7pPr>
            <a:lvl8pPr lvl="7"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8pPr>
            <a:lvl9pPr lvl="8"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9pPr>
          </a:lstStyle>
          <a:p/>
        </p:txBody>
      </p:sp>
      <p:sp>
        <p:nvSpPr>
          <p:cNvPr id="289" name="Google Shape;289;p12"/>
          <p:cNvSpPr txBox="1"/>
          <p:nvPr>
            <p:ph idx="2" type="title"/>
          </p:nvPr>
        </p:nvSpPr>
        <p:spPr>
          <a:xfrm>
            <a:off x="1272605" y="1841367"/>
            <a:ext cx="16593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1pPr>
            <a:lvl2pPr lvl="1"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9pPr>
          </a:lstStyle>
          <a:p/>
        </p:txBody>
      </p:sp>
      <p:sp>
        <p:nvSpPr>
          <p:cNvPr id="290" name="Google Shape;290;p12"/>
          <p:cNvSpPr txBox="1"/>
          <p:nvPr>
            <p:ph idx="3" type="title"/>
          </p:nvPr>
        </p:nvSpPr>
        <p:spPr>
          <a:xfrm>
            <a:off x="3810189" y="2199717"/>
            <a:ext cx="1528200" cy="48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1pPr>
            <a:lvl2pPr lvl="1"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2pPr>
            <a:lvl3pPr lvl="2"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3pPr>
            <a:lvl4pPr lvl="3"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4pPr>
            <a:lvl5pPr lvl="4"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5pPr>
            <a:lvl6pPr lvl="5"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6pPr>
            <a:lvl7pPr lvl="6"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7pPr>
            <a:lvl8pPr lvl="7"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8pPr>
            <a:lvl9pPr lvl="8"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9pPr>
          </a:lstStyle>
          <a:p/>
        </p:txBody>
      </p:sp>
      <p:sp>
        <p:nvSpPr>
          <p:cNvPr id="291" name="Google Shape;291;p12"/>
          <p:cNvSpPr txBox="1"/>
          <p:nvPr>
            <p:ph idx="4" type="title"/>
          </p:nvPr>
        </p:nvSpPr>
        <p:spPr>
          <a:xfrm>
            <a:off x="3810189" y="1841375"/>
            <a:ext cx="15282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1pPr>
            <a:lvl2pPr lvl="1"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9pPr>
          </a:lstStyle>
          <a:p/>
        </p:txBody>
      </p:sp>
      <p:sp>
        <p:nvSpPr>
          <p:cNvPr id="292" name="Google Shape;292;p12"/>
          <p:cNvSpPr txBox="1"/>
          <p:nvPr>
            <p:ph idx="5" type="title"/>
          </p:nvPr>
        </p:nvSpPr>
        <p:spPr>
          <a:xfrm>
            <a:off x="6212095" y="2199717"/>
            <a:ext cx="1659300" cy="48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1pPr>
            <a:lvl2pPr lvl="1"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2pPr>
            <a:lvl3pPr lvl="2"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3pPr>
            <a:lvl4pPr lvl="3"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4pPr>
            <a:lvl5pPr lvl="4"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5pPr>
            <a:lvl6pPr lvl="5"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6pPr>
            <a:lvl7pPr lvl="6"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7pPr>
            <a:lvl8pPr lvl="7"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8pPr>
            <a:lvl9pPr lvl="8"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9pPr>
          </a:lstStyle>
          <a:p/>
        </p:txBody>
      </p:sp>
      <p:sp>
        <p:nvSpPr>
          <p:cNvPr id="293" name="Google Shape;293;p12"/>
          <p:cNvSpPr txBox="1"/>
          <p:nvPr>
            <p:ph idx="6" type="title"/>
          </p:nvPr>
        </p:nvSpPr>
        <p:spPr>
          <a:xfrm>
            <a:off x="6212095" y="1841367"/>
            <a:ext cx="16593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1pPr>
            <a:lvl2pPr lvl="1"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9pPr>
          </a:lstStyle>
          <a:p/>
        </p:txBody>
      </p:sp>
      <p:sp>
        <p:nvSpPr>
          <p:cNvPr id="294" name="Google Shape;294;p12"/>
          <p:cNvSpPr txBox="1"/>
          <p:nvPr>
            <p:ph idx="7" type="title"/>
          </p:nvPr>
        </p:nvSpPr>
        <p:spPr>
          <a:xfrm>
            <a:off x="1272605" y="4076752"/>
            <a:ext cx="1659300" cy="48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1pPr>
            <a:lvl2pPr lvl="1"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2pPr>
            <a:lvl3pPr lvl="2"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3pPr>
            <a:lvl4pPr lvl="3"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4pPr>
            <a:lvl5pPr lvl="4"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5pPr>
            <a:lvl6pPr lvl="5"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6pPr>
            <a:lvl7pPr lvl="6"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7pPr>
            <a:lvl8pPr lvl="7"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8pPr>
            <a:lvl9pPr lvl="8"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9pPr>
          </a:lstStyle>
          <a:p/>
        </p:txBody>
      </p:sp>
      <p:sp>
        <p:nvSpPr>
          <p:cNvPr id="295" name="Google Shape;295;p12"/>
          <p:cNvSpPr txBox="1"/>
          <p:nvPr>
            <p:ph idx="8" type="title"/>
          </p:nvPr>
        </p:nvSpPr>
        <p:spPr>
          <a:xfrm>
            <a:off x="1272605" y="3730958"/>
            <a:ext cx="16593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1pPr>
            <a:lvl2pPr lvl="1"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9pPr>
          </a:lstStyle>
          <a:p/>
        </p:txBody>
      </p:sp>
      <p:sp>
        <p:nvSpPr>
          <p:cNvPr id="296" name="Google Shape;296;p12"/>
          <p:cNvSpPr txBox="1"/>
          <p:nvPr>
            <p:ph idx="9" type="title"/>
          </p:nvPr>
        </p:nvSpPr>
        <p:spPr>
          <a:xfrm>
            <a:off x="3744639" y="4076752"/>
            <a:ext cx="1659300" cy="48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1pPr>
            <a:lvl2pPr lvl="1"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2pPr>
            <a:lvl3pPr lvl="2"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3pPr>
            <a:lvl4pPr lvl="3"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4pPr>
            <a:lvl5pPr lvl="4"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5pPr>
            <a:lvl6pPr lvl="5"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6pPr>
            <a:lvl7pPr lvl="6"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7pPr>
            <a:lvl8pPr lvl="7"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8pPr>
            <a:lvl9pPr lvl="8"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9pPr>
          </a:lstStyle>
          <a:p/>
        </p:txBody>
      </p:sp>
      <p:sp>
        <p:nvSpPr>
          <p:cNvPr id="297" name="Google Shape;297;p12"/>
          <p:cNvSpPr txBox="1"/>
          <p:nvPr>
            <p:ph idx="13" type="title"/>
          </p:nvPr>
        </p:nvSpPr>
        <p:spPr>
          <a:xfrm>
            <a:off x="3744639" y="3730958"/>
            <a:ext cx="16593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1pPr>
            <a:lvl2pPr lvl="1"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9pPr>
          </a:lstStyle>
          <a:p/>
        </p:txBody>
      </p:sp>
      <p:sp>
        <p:nvSpPr>
          <p:cNvPr id="298" name="Google Shape;298;p12"/>
          <p:cNvSpPr txBox="1"/>
          <p:nvPr>
            <p:ph idx="14" type="title"/>
          </p:nvPr>
        </p:nvSpPr>
        <p:spPr>
          <a:xfrm>
            <a:off x="6212095" y="4076752"/>
            <a:ext cx="1659300" cy="482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1pPr>
            <a:lvl2pPr lvl="1"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2pPr>
            <a:lvl3pPr lvl="2"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3pPr>
            <a:lvl4pPr lvl="3"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4pPr>
            <a:lvl5pPr lvl="4"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5pPr>
            <a:lvl6pPr lvl="5"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6pPr>
            <a:lvl7pPr lvl="6"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7pPr>
            <a:lvl8pPr lvl="7"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8pPr>
            <a:lvl9pPr lvl="8" algn="ctr">
              <a:lnSpc>
                <a:spcPct val="100000"/>
              </a:lnSpc>
              <a:spcBef>
                <a:spcPts val="0"/>
              </a:spcBef>
              <a:spcAft>
                <a:spcPts val="0"/>
              </a:spcAft>
              <a:buClr>
                <a:schemeClr val="lt1"/>
              </a:buClr>
              <a:buSzPts val="1600"/>
              <a:buFont typeface="Big Shoulders"/>
              <a:buNone/>
              <a:defRPr sz="1600">
                <a:solidFill>
                  <a:schemeClr val="lt1"/>
                </a:solidFill>
                <a:latin typeface="Big Shoulders"/>
                <a:ea typeface="Big Shoulders"/>
                <a:cs typeface="Big Shoulders"/>
                <a:sym typeface="Big Shoulders"/>
              </a:defRPr>
            </a:lvl9pPr>
          </a:lstStyle>
          <a:p/>
        </p:txBody>
      </p:sp>
      <p:sp>
        <p:nvSpPr>
          <p:cNvPr id="299" name="Google Shape;299;p12"/>
          <p:cNvSpPr txBox="1"/>
          <p:nvPr>
            <p:ph idx="15" type="title"/>
          </p:nvPr>
        </p:nvSpPr>
        <p:spPr>
          <a:xfrm>
            <a:off x="6212095" y="3730958"/>
            <a:ext cx="16593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1pPr>
            <a:lvl2pPr lvl="1"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2100"/>
              <a:buFont typeface="Blinker"/>
              <a:buNone/>
              <a:defRPr b="1" sz="2100">
                <a:solidFill>
                  <a:schemeClr val="lt1"/>
                </a:solidFill>
                <a:latin typeface="Blinker"/>
                <a:ea typeface="Blinker"/>
                <a:cs typeface="Blinker"/>
                <a:sym typeface="Blinker"/>
              </a:defRPr>
            </a:lvl9pPr>
          </a:lstStyle>
          <a:p/>
        </p:txBody>
      </p:sp>
      <p:sp>
        <p:nvSpPr>
          <p:cNvPr id="300" name="Google Shape;300;p12"/>
          <p:cNvSpPr txBox="1"/>
          <p:nvPr>
            <p:ph idx="16" type="title"/>
          </p:nvPr>
        </p:nvSpPr>
        <p:spPr>
          <a:xfrm>
            <a:off x="713225" y="539500"/>
            <a:ext cx="7759200" cy="2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01" name="Google Shape;301;p12"/>
          <p:cNvSpPr txBox="1"/>
          <p:nvPr>
            <p:ph idx="17" type="title"/>
          </p:nvPr>
        </p:nvSpPr>
        <p:spPr>
          <a:xfrm>
            <a:off x="1785005" y="1272114"/>
            <a:ext cx="6345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Font typeface="Blinker"/>
              <a:buNone/>
              <a:defRPr b="1" sz="1800">
                <a:latin typeface="Blinker"/>
                <a:ea typeface="Blinker"/>
                <a:cs typeface="Blinker"/>
                <a:sym typeface="Blinker"/>
              </a:defRPr>
            </a:lvl1pPr>
            <a:lvl2pPr lvl="1"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9pPr>
          </a:lstStyle>
          <a:p/>
        </p:txBody>
      </p:sp>
      <p:sp>
        <p:nvSpPr>
          <p:cNvPr id="302" name="Google Shape;302;p12"/>
          <p:cNvSpPr txBox="1"/>
          <p:nvPr>
            <p:ph idx="18" type="title"/>
          </p:nvPr>
        </p:nvSpPr>
        <p:spPr>
          <a:xfrm>
            <a:off x="4257039" y="1272114"/>
            <a:ext cx="6345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Font typeface="Blinker"/>
              <a:buNone/>
              <a:defRPr b="1" sz="1800">
                <a:latin typeface="Blinker"/>
                <a:ea typeface="Blinker"/>
                <a:cs typeface="Blinker"/>
                <a:sym typeface="Blinker"/>
              </a:defRPr>
            </a:lvl1pPr>
            <a:lvl2pPr lvl="1"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9pPr>
          </a:lstStyle>
          <a:p/>
        </p:txBody>
      </p:sp>
      <p:sp>
        <p:nvSpPr>
          <p:cNvPr id="303" name="Google Shape;303;p12"/>
          <p:cNvSpPr txBox="1"/>
          <p:nvPr>
            <p:ph idx="19" type="title"/>
          </p:nvPr>
        </p:nvSpPr>
        <p:spPr>
          <a:xfrm>
            <a:off x="6724495" y="1272114"/>
            <a:ext cx="6345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Font typeface="Blinker"/>
              <a:buNone/>
              <a:defRPr b="1" sz="1800">
                <a:latin typeface="Blinker"/>
                <a:ea typeface="Blinker"/>
                <a:cs typeface="Blinker"/>
                <a:sym typeface="Blinker"/>
              </a:defRPr>
            </a:lvl1pPr>
            <a:lvl2pPr lvl="1"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9pPr>
          </a:lstStyle>
          <a:p/>
        </p:txBody>
      </p:sp>
      <p:sp>
        <p:nvSpPr>
          <p:cNvPr id="304" name="Google Shape;304;p12"/>
          <p:cNvSpPr txBox="1"/>
          <p:nvPr>
            <p:ph idx="20" type="title"/>
          </p:nvPr>
        </p:nvSpPr>
        <p:spPr>
          <a:xfrm>
            <a:off x="1785005" y="3174218"/>
            <a:ext cx="6345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Font typeface="Blinker"/>
              <a:buNone/>
              <a:defRPr b="1" sz="1800">
                <a:latin typeface="Blinker"/>
                <a:ea typeface="Blinker"/>
                <a:cs typeface="Blinker"/>
                <a:sym typeface="Blinker"/>
              </a:defRPr>
            </a:lvl1pPr>
            <a:lvl2pPr lvl="1"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9pPr>
          </a:lstStyle>
          <a:p/>
        </p:txBody>
      </p:sp>
      <p:sp>
        <p:nvSpPr>
          <p:cNvPr id="305" name="Google Shape;305;p12"/>
          <p:cNvSpPr txBox="1"/>
          <p:nvPr>
            <p:ph idx="21" type="title"/>
          </p:nvPr>
        </p:nvSpPr>
        <p:spPr>
          <a:xfrm>
            <a:off x="4257039" y="3174218"/>
            <a:ext cx="6345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Font typeface="Blinker"/>
              <a:buNone/>
              <a:defRPr b="1" sz="1800">
                <a:latin typeface="Blinker"/>
                <a:ea typeface="Blinker"/>
                <a:cs typeface="Blinker"/>
                <a:sym typeface="Blinker"/>
              </a:defRPr>
            </a:lvl1pPr>
            <a:lvl2pPr lvl="1"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9pPr>
          </a:lstStyle>
          <a:p/>
        </p:txBody>
      </p:sp>
      <p:sp>
        <p:nvSpPr>
          <p:cNvPr id="306" name="Google Shape;306;p12"/>
          <p:cNvSpPr txBox="1"/>
          <p:nvPr>
            <p:ph idx="22" type="title"/>
          </p:nvPr>
        </p:nvSpPr>
        <p:spPr>
          <a:xfrm>
            <a:off x="6724495" y="3174218"/>
            <a:ext cx="6345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800"/>
              <a:buFont typeface="Blinker"/>
              <a:buNone/>
              <a:defRPr b="1" sz="1800">
                <a:latin typeface="Blinker"/>
                <a:ea typeface="Blinker"/>
                <a:cs typeface="Blinker"/>
                <a:sym typeface="Blinker"/>
              </a:defRPr>
            </a:lvl1pPr>
            <a:lvl2pPr lvl="1"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2pPr>
            <a:lvl3pPr lvl="2"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3pPr>
            <a:lvl4pPr lvl="3"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4pPr>
            <a:lvl5pPr lvl="4"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5pPr>
            <a:lvl6pPr lvl="5"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6pPr>
            <a:lvl7pPr lvl="6"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7pPr>
            <a:lvl8pPr lvl="7"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8pPr>
            <a:lvl9pPr lvl="8" algn="ctr">
              <a:lnSpc>
                <a:spcPct val="100000"/>
              </a:lnSpc>
              <a:spcBef>
                <a:spcPts val="0"/>
              </a:spcBef>
              <a:spcAft>
                <a:spcPts val="0"/>
              </a:spcAft>
              <a:buClr>
                <a:schemeClr val="lt1"/>
              </a:buClr>
              <a:buSzPts val="1800"/>
              <a:buFont typeface="Blinker"/>
              <a:buNone/>
              <a:defRPr b="1" sz="1800">
                <a:solidFill>
                  <a:schemeClr val="lt1"/>
                </a:solidFill>
                <a:latin typeface="Blinker"/>
                <a:ea typeface="Blinker"/>
                <a:cs typeface="Blinker"/>
                <a:sym typeface="Blinker"/>
              </a:defRPr>
            </a:lvl9pPr>
          </a:lstStyle>
          <a:p/>
        </p:txBody>
      </p:sp>
      <p:grpSp>
        <p:nvGrpSpPr>
          <p:cNvPr id="307" name="Google Shape;307;p12"/>
          <p:cNvGrpSpPr/>
          <p:nvPr/>
        </p:nvGrpSpPr>
        <p:grpSpPr>
          <a:xfrm>
            <a:off x="-5027600" y="1603659"/>
            <a:ext cx="6411225" cy="6410450"/>
            <a:chOff x="-5027600" y="1603659"/>
            <a:chExt cx="6411225" cy="6410450"/>
          </a:xfrm>
        </p:grpSpPr>
        <p:sp>
          <p:nvSpPr>
            <p:cNvPr id="308" name="Google Shape;308;p12"/>
            <p:cNvSpPr/>
            <p:nvPr/>
          </p:nvSpPr>
          <p:spPr>
            <a:xfrm>
              <a:off x="-5027600" y="1603659"/>
              <a:ext cx="6411225" cy="6410450"/>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2"/>
            <p:cNvSpPr/>
            <p:nvPr/>
          </p:nvSpPr>
          <p:spPr>
            <a:xfrm>
              <a:off x="-4846000" y="1784509"/>
              <a:ext cx="6048025" cy="6048750"/>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2"/>
            <p:cNvSpPr/>
            <p:nvPr/>
          </p:nvSpPr>
          <p:spPr>
            <a:xfrm>
              <a:off x="-4664762" y="1966109"/>
              <a:ext cx="5685550" cy="5685525"/>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2"/>
            <p:cNvSpPr/>
            <p:nvPr/>
          </p:nvSpPr>
          <p:spPr>
            <a:xfrm>
              <a:off x="-4483525" y="2147734"/>
              <a:ext cx="5323075" cy="5323050"/>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2"/>
            <p:cNvSpPr/>
            <p:nvPr/>
          </p:nvSpPr>
          <p:spPr>
            <a:xfrm>
              <a:off x="-4302287" y="2328584"/>
              <a:ext cx="4960600" cy="4960575"/>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2"/>
            <p:cNvSpPr/>
            <p:nvPr/>
          </p:nvSpPr>
          <p:spPr>
            <a:xfrm>
              <a:off x="-4120675" y="2510209"/>
              <a:ext cx="4597375" cy="4597350"/>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2"/>
            <p:cNvSpPr/>
            <p:nvPr/>
          </p:nvSpPr>
          <p:spPr>
            <a:xfrm>
              <a:off x="-3939450" y="2691059"/>
              <a:ext cx="4234925" cy="4235650"/>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2"/>
            <p:cNvSpPr/>
            <p:nvPr/>
          </p:nvSpPr>
          <p:spPr>
            <a:xfrm>
              <a:off x="-3758212" y="2872659"/>
              <a:ext cx="3872450" cy="3872425"/>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2"/>
            <p:cNvSpPr/>
            <p:nvPr/>
          </p:nvSpPr>
          <p:spPr>
            <a:xfrm>
              <a:off x="-3576975" y="3054284"/>
              <a:ext cx="3509975" cy="3509950"/>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2"/>
            <p:cNvSpPr/>
            <p:nvPr/>
          </p:nvSpPr>
          <p:spPr>
            <a:xfrm>
              <a:off x="-3395737" y="3235134"/>
              <a:ext cx="3147500" cy="3147475"/>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18" name="Google Shape;318;p12"/>
          <p:cNvGrpSpPr/>
          <p:nvPr/>
        </p:nvGrpSpPr>
        <p:grpSpPr>
          <a:xfrm>
            <a:off x="7668775" y="-2791016"/>
            <a:ext cx="6411225" cy="6410450"/>
            <a:chOff x="-6412450" y="2048859"/>
            <a:chExt cx="6411225" cy="6410450"/>
          </a:xfrm>
        </p:grpSpPr>
        <p:sp>
          <p:nvSpPr>
            <p:cNvPr id="319" name="Google Shape;319;p12"/>
            <p:cNvSpPr/>
            <p:nvPr/>
          </p:nvSpPr>
          <p:spPr>
            <a:xfrm>
              <a:off x="-6412450" y="2048859"/>
              <a:ext cx="6411225" cy="6410450"/>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2"/>
            <p:cNvSpPr/>
            <p:nvPr/>
          </p:nvSpPr>
          <p:spPr>
            <a:xfrm>
              <a:off x="-6230850" y="2229709"/>
              <a:ext cx="6048025" cy="6048750"/>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2"/>
            <p:cNvSpPr/>
            <p:nvPr/>
          </p:nvSpPr>
          <p:spPr>
            <a:xfrm>
              <a:off x="-6049612" y="2411309"/>
              <a:ext cx="5685550" cy="5685525"/>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2"/>
            <p:cNvSpPr/>
            <p:nvPr/>
          </p:nvSpPr>
          <p:spPr>
            <a:xfrm>
              <a:off x="-5868375" y="2592934"/>
              <a:ext cx="5323075" cy="5323050"/>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2"/>
            <p:cNvSpPr/>
            <p:nvPr/>
          </p:nvSpPr>
          <p:spPr>
            <a:xfrm>
              <a:off x="-5687137" y="2773784"/>
              <a:ext cx="4960600" cy="4960575"/>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2"/>
            <p:cNvSpPr/>
            <p:nvPr/>
          </p:nvSpPr>
          <p:spPr>
            <a:xfrm>
              <a:off x="-5505525" y="2955409"/>
              <a:ext cx="4597375" cy="4597350"/>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2"/>
            <p:cNvSpPr/>
            <p:nvPr/>
          </p:nvSpPr>
          <p:spPr>
            <a:xfrm>
              <a:off x="-5324300" y="3136259"/>
              <a:ext cx="4234925" cy="4235650"/>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2"/>
            <p:cNvSpPr/>
            <p:nvPr/>
          </p:nvSpPr>
          <p:spPr>
            <a:xfrm>
              <a:off x="-5143062" y="3317859"/>
              <a:ext cx="3872450" cy="3872425"/>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2"/>
            <p:cNvSpPr/>
            <p:nvPr/>
          </p:nvSpPr>
          <p:spPr>
            <a:xfrm>
              <a:off x="-4961825" y="3499484"/>
              <a:ext cx="3509975" cy="3509950"/>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2"/>
            <p:cNvSpPr/>
            <p:nvPr/>
          </p:nvSpPr>
          <p:spPr>
            <a:xfrm>
              <a:off x="-4780587" y="3680334"/>
              <a:ext cx="3147500" cy="3147475"/>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bg>
      <p:bgPr>
        <a:solidFill>
          <a:schemeClr val="dk1"/>
        </a:solidFill>
      </p:bgPr>
    </p:bg>
    <p:spTree>
      <p:nvGrpSpPr>
        <p:cNvPr id="329" name="Shape 329"/>
        <p:cNvGrpSpPr/>
        <p:nvPr/>
      </p:nvGrpSpPr>
      <p:grpSpPr>
        <a:xfrm>
          <a:off x="0" y="0"/>
          <a:ext cx="0" cy="0"/>
          <a:chOff x="0" y="0"/>
          <a:chExt cx="0" cy="0"/>
        </a:xfrm>
      </p:grpSpPr>
      <p:sp>
        <p:nvSpPr>
          <p:cNvPr id="330" name="Google Shape;330;p13"/>
          <p:cNvSpPr txBox="1"/>
          <p:nvPr>
            <p:ph type="title"/>
          </p:nvPr>
        </p:nvSpPr>
        <p:spPr>
          <a:xfrm>
            <a:off x="1428870" y="3937105"/>
            <a:ext cx="2514300" cy="53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Arial"/>
              <a:buNone/>
              <a:defRPr sz="1600">
                <a:solidFill>
                  <a:schemeClr val="lt1"/>
                </a:solidFill>
                <a:latin typeface="Big Shoulders"/>
                <a:ea typeface="Big Shoulders"/>
                <a:cs typeface="Big Shoulders"/>
                <a:sym typeface="Big Shoulders"/>
              </a:defRPr>
            </a:lvl1pPr>
            <a:lvl2pPr lvl="1" algn="l">
              <a:lnSpc>
                <a:spcPct val="100000"/>
              </a:lnSpc>
              <a:spcBef>
                <a:spcPts val="0"/>
              </a:spcBef>
              <a:spcAft>
                <a:spcPts val="0"/>
              </a:spcAft>
              <a:buSzPts val="1400"/>
              <a:buFont typeface="Arial"/>
              <a:buNone/>
              <a:defRPr sz="1400">
                <a:latin typeface="Arial"/>
                <a:ea typeface="Arial"/>
                <a:cs typeface="Arial"/>
                <a:sym typeface="Arial"/>
              </a:defRPr>
            </a:lvl2pPr>
            <a:lvl3pPr lvl="2" algn="l">
              <a:lnSpc>
                <a:spcPct val="100000"/>
              </a:lnSpc>
              <a:spcBef>
                <a:spcPts val="0"/>
              </a:spcBef>
              <a:spcAft>
                <a:spcPts val="0"/>
              </a:spcAft>
              <a:buSzPts val="1400"/>
              <a:buFont typeface="Arial"/>
              <a:buNone/>
              <a:defRPr sz="1400">
                <a:latin typeface="Arial"/>
                <a:ea typeface="Arial"/>
                <a:cs typeface="Arial"/>
                <a:sym typeface="Arial"/>
              </a:defRPr>
            </a:lvl3pPr>
            <a:lvl4pPr lvl="3" algn="l">
              <a:lnSpc>
                <a:spcPct val="100000"/>
              </a:lnSpc>
              <a:spcBef>
                <a:spcPts val="0"/>
              </a:spcBef>
              <a:spcAft>
                <a:spcPts val="0"/>
              </a:spcAft>
              <a:buSzPts val="1400"/>
              <a:buFont typeface="Arial"/>
              <a:buNone/>
              <a:defRPr sz="1400">
                <a:latin typeface="Arial"/>
                <a:ea typeface="Arial"/>
                <a:cs typeface="Arial"/>
                <a:sym typeface="Arial"/>
              </a:defRPr>
            </a:lvl4pPr>
            <a:lvl5pPr lvl="4" algn="l">
              <a:lnSpc>
                <a:spcPct val="100000"/>
              </a:lnSpc>
              <a:spcBef>
                <a:spcPts val="0"/>
              </a:spcBef>
              <a:spcAft>
                <a:spcPts val="0"/>
              </a:spcAft>
              <a:buSzPts val="1400"/>
              <a:buFont typeface="Arial"/>
              <a:buNone/>
              <a:defRPr sz="1400">
                <a:latin typeface="Arial"/>
                <a:ea typeface="Arial"/>
                <a:cs typeface="Arial"/>
                <a:sym typeface="Arial"/>
              </a:defRPr>
            </a:lvl5pPr>
            <a:lvl6pPr lvl="5" algn="l">
              <a:lnSpc>
                <a:spcPct val="100000"/>
              </a:lnSpc>
              <a:spcBef>
                <a:spcPts val="0"/>
              </a:spcBef>
              <a:spcAft>
                <a:spcPts val="0"/>
              </a:spcAft>
              <a:buSzPts val="1400"/>
              <a:buFont typeface="Arial"/>
              <a:buNone/>
              <a:defRPr sz="1400">
                <a:latin typeface="Arial"/>
                <a:ea typeface="Arial"/>
                <a:cs typeface="Arial"/>
                <a:sym typeface="Arial"/>
              </a:defRPr>
            </a:lvl6pPr>
            <a:lvl7pPr lvl="6" algn="l">
              <a:lnSpc>
                <a:spcPct val="100000"/>
              </a:lnSpc>
              <a:spcBef>
                <a:spcPts val="0"/>
              </a:spcBef>
              <a:spcAft>
                <a:spcPts val="0"/>
              </a:spcAft>
              <a:buSzPts val="1400"/>
              <a:buFont typeface="Arial"/>
              <a:buNone/>
              <a:defRPr sz="1400">
                <a:latin typeface="Arial"/>
                <a:ea typeface="Arial"/>
                <a:cs typeface="Arial"/>
                <a:sym typeface="Arial"/>
              </a:defRPr>
            </a:lvl7pPr>
            <a:lvl8pPr lvl="7" algn="l">
              <a:lnSpc>
                <a:spcPct val="100000"/>
              </a:lnSpc>
              <a:spcBef>
                <a:spcPts val="0"/>
              </a:spcBef>
              <a:spcAft>
                <a:spcPts val="0"/>
              </a:spcAft>
              <a:buSzPts val="1400"/>
              <a:buFont typeface="Arial"/>
              <a:buNone/>
              <a:defRPr sz="1400">
                <a:latin typeface="Arial"/>
                <a:ea typeface="Arial"/>
                <a:cs typeface="Arial"/>
                <a:sym typeface="Arial"/>
              </a:defRPr>
            </a:lvl8pPr>
            <a:lvl9pPr lvl="8" algn="l">
              <a:lnSpc>
                <a:spcPct val="100000"/>
              </a:lnSpc>
              <a:spcBef>
                <a:spcPts val="0"/>
              </a:spcBef>
              <a:spcAft>
                <a:spcPts val="0"/>
              </a:spcAft>
              <a:buSzPts val="1400"/>
              <a:buFont typeface="Arial"/>
              <a:buNone/>
              <a:defRPr sz="1400">
                <a:latin typeface="Arial"/>
                <a:ea typeface="Arial"/>
                <a:cs typeface="Arial"/>
                <a:sym typeface="Arial"/>
              </a:defRPr>
            </a:lvl9pPr>
          </a:lstStyle>
          <a:p/>
        </p:txBody>
      </p:sp>
      <p:sp>
        <p:nvSpPr>
          <p:cNvPr id="331" name="Google Shape;331;p13"/>
          <p:cNvSpPr txBox="1"/>
          <p:nvPr>
            <p:ph idx="2" type="title"/>
          </p:nvPr>
        </p:nvSpPr>
        <p:spPr>
          <a:xfrm>
            <a:off x="5200855" y="3937105"/>
            <a:ext cx="2514300" cy="53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Font typeface="Arial"/>
              <a:buNone/>
              <a:defRPr sz="1600">
                <a:solidFill>
                  <a:schemeClr val="lt1"/>
                </a:solidFill>
                <a:latin typeface="Big Shoulders"/>
                <a:ea typeface="Big Shoulders"/>
                <a:cs typeface="Big Shoulders"/>
                <a:sym typeface="Big Shoulders"/>
              </a:defRPr>
            </a:lvl1pPr>
            <a:lvl2pPr lvl="1" algn="l">
              <a:lnSpc>
                <a:spcPct val="100000"/>
              </a:lnSpc>
              <a:spcBef>
                <a:spcPts val="0"/>
              </a:spcBef>
              <a:spcAft>
                <a:spcPts val="0"/>
              </a:spcAft>
              <a:buSzPts val="1400"/>
              <a:buFont typeface="Arial"/>
              <a:buNone/>
              <a:defRPr sz="1400">
                <a:latin typeface="Arial"/>
                <a:ea typeface="Arial"/>
                <a:cs typeface="Arial"/>
                <a:sym typeface="Arial"/>
              </a:defRPr>
            </a:lvl2pPr>
            <a:lvl3pPr lvl="2" algn="l">
              <a:lnSpc>
                <a:spcPct val="100000"/>
              </a:lnSpc>
              <a:spcBef>
                <a:spcPts val="0"/>
              </a:spcBef>
              <a:spcAft>
                <a:spcPts val="0"/>
              </a:spcAft>
              <a:buSzPts val="1400"/>
              <a:buFont typeface="Arial"/>
              <a:buNone/>
              <a:defRPr sz="1400">
                <a:latin typeface="Arial"/>
                <a:ea typeface="Arial"/>
                <a:cs typeface="Arial"/>
                <a:sym typeface="Arial"/>
              </a:defRPr>
            </a:lvl3pPr>
            <a:lvl4pPr lvl="3" algn="l">
              <a:lnSpc>
                <a:spcPct val="100000"/>
              </a:lnSpc>
              <a:spcBef>
                <a:spcPts val="0"/>
              </a:spcBef>
              <a:spcAft>
                <a:spcPts val="0"/>
              </a:spcAft>
              <a:buSzPts val="1400"/>
              <a:buFont typeface="Arial"/>
              <a:buNone/>
              <a:defRPr sz="1400">
                <a:latin typeface="Arial"/>
                <a:ea typeface="Arial"/>
                <a:cs typeface="Arial"/>
                <a:sym typeface="Arial"/>
              </a:defRPr>
            </a:lvl4pPr>
            <a:lvl5pPr lvl="4" algn="l">
              <a:lnSpc>
                <a:spcPct val="100000"/>
              </a:lnSpc>
              <a:spcBef>
                <a:spcPts val="0"/>
              </a:spcBef>
              <a:spcAft>
                <a:spcPts val="0"/>
              </a:spcAft>
              <a:buSzPts val="1400"/>
              <a:buFont typeface="Arial"/>
              <a:buNone/>
              <a:defRPr sz="1400">
                <a:latin typeface="Arial"/>
                <a:ea typeface="Arial"/>
                <a:cs typeface="Arial"/>
                <a:sym typeface="Arial"/>
              </a:defRPr>
            </a:lvl5pPr>
            <a:lvl6pPr lvl="5" algn="l">
              <a:lnSpc>
                <a:spcPct val="100000"/>
              </a:lnSpc>
              <a:spcBef>
                <a:spcPts val="0"/>
              </a:spcBef>
              <a:spcAft>
                <a:spcPts val="0"/>
              </a:spcAft>
              <a:buSzPts val="1400"/>
              <a:buFont typeface="Arial"/>
              <a:buNone/>
              <a:defRPr sz="1400">
                <a:latin typeface="Arial"/>
                <a:ea typeface="Arial"/>
                <a:cs typeface="Arial"/>
                <a:sym typeface="Arial"/>
              </a:defRPr>
            </a:lvl6pPr>
            <a:lvl7pPr lvl="6" algn="l">
              <a:lnSpc>
                <a:spcPct val="100000"/>
              </a:lnSpc>
              <a:spcBef>
                <a:spcPts val="0"/>
              </a:spcBef>
              <a:spcAft>
                <a:spcPts val="0"/>
              </a:spcAft>
              <a:buSzPts val="1400"/>
              <a:buFont typeface="Arial"/>
              <a:buNone/>
              <a:defRPr sz="1400">
                <a:latin typeface="Arial"/>
                <a:ea typeface="Arial"/>
                <a:cs typeface="Arial"/>
                <a:sym typeface="Arial"/>
              </a:defRPr>
            </a:lvl7pPr>
            <a:lvl8pPr lvl="7" algn="l">
              <a:lnSpc>
                <a:spcPct val="100000"/>
              </a:lnSpc>
              <a:spcBef>
                <a:spcPts val="0"/>
              </a:spcBef>
              <a:spcAft>
                <a:spcPts val="0"/>
              </a:spcAft>
              <a:buSzPts val="1400"/>
              <a:buFont typeface="Arial"/>
              <a:buNone/>
              <a:defRPr sz="1400">
                <a:latin typeface="Arial"/>
                <a:ea typeface="Arial"/>
                <a:cs typeface="Arial"/>
                <a:sym typeface="Arial"/>
              </a:defRPr>
            </a:lvl8pPr>
            <a:lvl9pPr lvl="8" algn="l">
              <a:lnSpc>
                <a:spcPct val="100000"/>
              </a:lnSpc>
              <a:spcBef>
                <a:spcPts val="0"/>
              </a:spcBef>
              <a:spcAft>
                <a:spcPts val="0"/>
              </a:spcAft>
              <a:buSzPts val="1400"/>
              <a:buFont typeface="Arial"/>
              <a:buNone/>
              <a:defRPr sz="1400">
                <a:latin typeface="Arial"/>
                <a:ea typeface="Arial"/>
                <a:cs typeface="Arial"/>
                <a:sym typeface="Arial"/>
              </a:defRPr>
            </a:lvl9pPr>
          </a:lstStyle>
          <a:p/>
        </p:txBody>
      </p:sp>
      <p:sp>
        <p:nvSpPr>
          <p:cNvPr id="332" name="Google Shape;332;p13"/>
          <p:cNvSpPr txBox="1"/>
          <p:nvPr>
            <p:ph idx="3" type="title"/>
          </p:nvPr>
        </p:nvSpPr>
        <p:spPr>
          <a:xfrm>
            <a:off x="1428870" y="3523500"/>
            <a:ext cx="2514300" cy="37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Arial"/>
              <a:buNone/>
              <a:defRPr b="1" sz="2100">
                <a:solidFill>
                  <a:schemeClr val="lt1"/>
                </a:solidFill>
                <a:latin typeface="Blinker"/>
                <a:ea typeface="Blinker"/>
                <a:cs typeface="Blinker"/>
                <a:sym typeface="Blinker"/>
              </a:defRPr>
            </a:lvl1pPr>
            <a:lvl2pPr lvl="1" algn="l">
              <a:lnSpc>
                <a:spcPct val="100000"/>
              </a:lnSpc>
              <a:spcBef>
                <a:spcPts val="0"/>
              </a:spcBef>
              <a:spcAft>
                <a:spcPts val="0"/>
              </a:spcAft>
              <a:buSzPts val="1800"/>
              <a:buFont typeface="Arial"/>
              <a:buNone/>
              <a:defRPr b="1" sz="1800">
                <a:latin typeface="Arial"/>
                <a:ea typeface="Arial"/>
                <a:cs typeface="Arial"/>
                <a:sym typeface="Arial"/>
              </a:defRPr>
            </a:lvl2pPr>
            <a:lvl3pPr lvl="2" algn="l">
              <a:lnSpc>
                <a:spcPct val="100000"/>
              </a:lnSpc>
              <a:spcBef>
                <a:spcPts val="0"/>
              </a:spcBef>
              <a:spcAft>
                <a:spcPts val="0"/>
              </a:spcAft>
              <a:buSzPts val="1800"/>
              <a:buFont typeface="Arial"/>
              <a:buNone/>
              <a:defRPr b="1" sz="1800">
                <a:latin typeface="Arial"/>
                <a:ea typeface="Arial"/>
                <a:cs typeface="Arial"/>
                <a:sym typeface="Arial"/>
              </a:defRPr>
            </a:lvl3pPr>
            <a:lvl4pPr lvl="3" algn="l">
              <a:lnSpc>
                <a:spcPct val="100000"/>
              </a:lnSpc>
              <a:spcBef>
                <a:spcPts val="0"/>
              </a:spcBef>
              <a:spcAft>
                <a:spcPts val="0"/>
              </a:spcAft>
              <a:buSzPts val="1800"/>
              <a:buFont typeface="Arial"/>
              <a:buNone/>
              <a:defRPr b="1" sz="1800">
                <a:latin typeface="Arial"/>
                <a:ea typeface="Arial"/>
                <a:cs typeface="Arial"/>
                <a:sym typeface="Arial"/>
              </a:defRPr>
            </a:lvl4pPr>
            <a:lvl5pPr lvl="4" algn="l">
              <a:lnSpc>
                <a:spcPct val="100000"/>
              </a:lnSpc>
              <a:spcBef>
                <a:spcPts val="0"/>
              </a:spcBef>
              <a:spcAft>
                <a:spcPts val="0"/>
              </a:spcAft>
              <a:buSzPts val="1800"/>
              <a:buFont typeface="Arial"/>
              <a:buNone/>
              <a:defRPr b="1" sz="1800">
                <a:latin typeface="Arial"/>
                <a:ea typeface="Arial"/>
                <a:cs typeface="Arial"/>
                <a:sym typeface="Arial"/>
              </a:defRPr>
            </a:lvl5pPr>
            <a:lvl6pPr lvl="5" algn="l">
              <a:lnSpc>
                <a:spcPct val="100000"/>
              </a:lnSpc>
              <a:spcBef>
                <a:spcPts val="0"/>
              </a:spcBef>
              <a:spcAft>
                <a:spcPts val="0"/>
              </a:spcAft>
              <a:buSzPts val="1800"/>
              <a:buFont typeface="Arial"/>
              <a:buNone/>
              <a:defRPr b="1" sz="1800">
                <a:latin typeface="Arial"/>
                <a:ea typeface="Arial"/>
                <a:cs typeface="Arial"/>
                <a:sym typeface="Arial"/>
              </a:defRPr>
            </a:lvl6pPr>
            <a:lvl7pPr lvl="6" algn="l">
              <a:lnSpc>
                <a:spcPct val="100000"/>
              </a:lnSpc>
              <a:spcBef>
                <a:spcPts val="0"/>
              </a:spcBef>
              <a:spcAft>
                <a:spcPts val="0"/>
              </a:spcAft>
              <a:buSzPts val="1800"/>
              <a:buFont typeface="Arial"/>
              <a:buNone/>
              <a:defRPr b="1" sz="1800">
                <a:latin typeface="Arial"/>
                <a:ea typeface="Arial"/>
                <a:cs typeface="Arial"/>
                <a:sym typeface="Arial"/>
              </a:defRPr>
            </a:lvl7pPr>
            <a:lvl8pPr lvl="7" algn="l">
              <a:lnSpc>
                <a:spcPct val="100000"/>
              </a:lnSpc>
              <a:spcBef>
                <a:spcPts val="0"/>
              </a:spcBef>
              <a:spcAft>
                <a:spcPts val="0"/>
              </a:spcAft>
              <a:buSzPts val="1800"/>
              <a:buFont typeface="Arial"/>
              <a:buNone/>
              <a:defRPr b="1" sz="1800">
                <a:latin typeface="Arial"/>
                <a:ea typeface="Arial"/>
                <a:cs typeface="Arial"/>
                <a:sym typeface="Arial"/>
              </a:defRPr>
            </a:lvl8pPr>
            <a:lvl9pPr lvl="8" algn="l">
              <a:lnSpc>
                <a:spcPct val="100000"/>
              </a:lnSpc>
              <a:spcBef>
                <a:spcPts val="0"/>
              </a:spcBef>
              <a:spcAft>
                <a:spcPts val="0"/>
              </a:spcAft>
              <a:buSzPts val="1800"/>
              <a:buFont typeface="Arial"/>
              <a:buNone/>
              <a:defRPr b="1" sz="1800">
                <a:latin typeface="Arial"/>
                <a:ea typeface="Arial"/>
                <a:cs typeface="Arial"/>
                <a:sym typeface="Arial"/>
              </a:defRPr>
            </a:lvl9pPr>
          </a:lstStyle>
          <a:p/>
        </p:txBody>
      </p:sp>
      <p:sp>
        <p:nvSpPr>
          <p:cNvPr id="333" name="Google Shape;333;p13"/>
          <p:cNvSpPr txBox="1"/>
          <p:nvPr>
            <p:ph idx="4" type="title"/>
          </p:nvPr>
        </p:nvSpPr>
        <p:spPr>
          <a:xfrm>
            <a:off x="5200855" y="3523500"/>
            <a:ext cx="2514300" cy="37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Font typeface="Arial"/>
              <a:buNone/>
              <a:defRPr b="1" sz="2100">
                <a:solidFill>
                  <a:schemeClr val="lt1"/>
                </a:solidFill>
                <a:latin typeface="Blinker"/>
                <a:ea typeface="Blinker"/>
                <a:cs typeface="Blinker"/>
                <a:sym typeface="Blinker"/>
              </a:defRPr>
            </a:lvl1pPr>
            <a:lvl2pPr lvl="1" algn="l">
              <a:lnSpc>
                <a:spcPct val="100000"/>
              </a:lnSpc>
              <a:spcBef>
                <a:spcPts val="0"/>
              </a:spcBef>
              <a:spcAft>
                <a:spcPts val="0"/>
              </a:spcAft>
              <a:buSzPts val="1800"/>
              <a:buFont typeface="Arial"/>
              <a:buNone/>
              <a:defRPr b="1" sz="1800">
                <a:latin typeface="Arial"/>
                <a:ea typeface="Arial"/>
                <a:cs typeface="Arial"/>
                <a:sym typeface="Arial"/>
              </a:defRPr>
            </a:lvl2pPr>
            <a:lvl3pPr lvl="2" algn="l">
              <a:lnSpc>
                <a:spcPct val="100000"/>
              </a:lnSpc>
              <a:spcBef>
                <a:spcPts val="0"/>
              </a:spcBef>
              <a:spcAft>
                <a:spcPts val="0"/>
              </a:spcAft>
              <a:buSzPts val="1800"/>
              <a:buFont typeface="Arial"/>
              <a:buNone/>
              <a:defRPr b="1" sz="1800">
                <a:latin typeface="Arial"/>
                <a:ea typeface="Arial"/>
                <a:cs typeface="Arial"/>
                <a:sym typeface="Arial"/>
              </a:defRPr>
            </a:lvl3pPr>
            <a:lvl4pPr lvl="3" algn="l">
              <a:lnSpc>
                <a:spcPct val="100000"/>
              </a:lnSpc>
              <a:spcBef>
                <a:spcPts val="0"/>
              </a:spcBef>
              <a:spcAft>
                <a:spcPts val="0"/>
              </a:spcAft>
              <a:buSzPts val="1800"/>
              <a:buFont typeface="Arial"/>
              <a:buNone/>
              <a:defRPr b="1" sz="1800">
                <a:latin typeface="Arial"/>
                <a:ea typeface="Arial"/>
                <a:cs typeface="Arial"/>
                <a:sym typeface="Arial"/>
              </a:defRPr>
            </a:lvl4pPr>
            <a:lvl5pPr lvl="4" algn="l">
              <a:lnSpc>
                <a:spcPct val="100000"/>
              </a:lnSpc>
              <a:spcBef>
                <a:spcPts val="0"/>
              </a:spcBef>
              <a:spcAft>
                <a:spcPts val="0"/>
              </a:spcAft>
              <a:buSzPts val="1800"/>
              <a:buFont typeface="Arial"/>
              <a:buNone/>
              <a:defRPr b="1" sz="1800">
                <a:latin typeface="Arial"/>
                <a:ea typeface="Arial"/>
                <a:cs typeface="Arial"/>
                <a:sym typeface="Arial"/>
              </a:defRPr>
            </a:lvl5pPr>
            <a:lvl6pPr lvl="5" algn="l">
              <a:lnSpc>
                <a:spcPct val="100000"/>
              </a:lnSpc>
              <a:spcBef>
                <a:spcPts val="0"/>
              </a:spcBef>
              <a:spcAft>
                <a:spcPts val="0"/>
              </a:spcAft>
              <a:buSzPts val="1800"/>
              <a:buFont typeface="Arial"/>
              <a:buNone/>
              <a:defRPr b="1" sz="1800">
                <a:latin typeface="Arial"/>
                <a:ea typeface="Arial"/>
                <a:cs typeface="Arial"/>
                <a:sym typeface="Arial"/>
              </a:defRPr>
            </a:lvl6pPr>
            <a:lvl7pPr lvl="6" algn="l">
              <a:lnSpc>
                <a:spcPct val="100000"/>
              </a:lnSpc>
              <a:spcBef>
                <a:spcPts val="0"/>
              </a:spcBef>
              <a:spcAft>
                <a:spcPts val="0"/>
              </a:spcAft>
              <a:buSzPts val="1800"/>
              <a:buFont typeface="Arial"/>
              <a:buNone/>
              <a:defRPr b="1" sz="1800">
                <a:latin typeface="Arial"/>
                <a:ea typeface="Arial"/>
                <a:cs typeface="Arial"/>
                <a:sym typeface="Arial"/>
              </a:defRPr>
            </a:lvl7pPr>
            <a:lvl8pPr lvl="7" algn="l">
              <a:lnSpc>
                <a:spcPct val="100000"/>
              </a:lnSpc>
              <a:spcBef>
                <a:spcPts val="0"/>
              </a:spcBef>
              <a:spcAft>
                <a:spcPts val="0"/>
              </a:spcAft>
              <a:buSzPts val="1800"/>
              <a:buFont typeface="Arial"/>
              <a:buNone/>
              <a:defRPr b="1" sz="1800">
                <a:latin typeface="Arial"/>
                <a:ea typeface="Arial"/>
                <a:cs typeface="Arial"/>
                <a:sym typeface="Arial"/>
              </a:defRPr>
            </a:lvl8pPr>
            <a:lvl9pPr lvl="8" algn="l">
              <a:lnSpc>
                <a:spcPct val="100000"/>
              </a:lnSpc>
              <a:spcBef>
                <a:spcPts val="0"/>
              </a:spcBef>
              <a:spcAft>
                <a:spcPts val="0"/>
              </a:spcAft>
              <a:buSzPts val="1800"/>
              <a:buFont typeface="Arial"/>
              <a:buNone/>
              <a:defRPr b="1" sz="1800">
                <a:latin typeface="Arial"/>
                <a:ea typeface="Arial"/>
                <a:cs typeface="Arial"/>
                <a:sym typeface="Arial"/>
              </a:defRPr>
            </a:lvl9pPr>
          </a:lstStyle>
          <a:p/>
        </p:txBody>
      </p:sp>
      <p:sp>
        <p:nvSpPr>
          <p:cNvPr id="334" name="Google Shape;334;p13"/>
          <p:cNvSpPr txBox="1"/>
          <p:nvPr>
            <p:ph idx="5" type="title"/>
          </p:nvPr>
        </p:nvSpPr>
        <p:spPr>
          <a:xfrm>
            <a:off x="713225" y="539500"/>
            <a:ext cx="7759200" cy="2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335" name="Google Shape;335;p13"/>
          <p:cNvGrpSpPr/>
          <p:nvPr/>
        </p:nvGrpSpPr>
        <p:grpSpPr>
          <a:xfrm>
            <a:off x="7712500" y="-1723264"/>
            <a:ext cx="2791913" cy="2791891"/>
            <a:chOff x="7712500" y="-1723264"/>
            <a:chExt cx="2791913" cy="2791891"/>
          </a:xfrm>
        </p:grpSpPr>
        <p:sp>
          <p:nvSpPr>
            <p:cNvPr id="336" name="Google Shape;336;p13"/>
            <p:cNvSpPr/>
            <p:nvPr/>
          </p:nvSpPr>
          <p:spPr>
            <a:xfrm flipH="1">
              <a:off x="7712500" y="-1723264"/>
              <a:ext cx="2791913" cy="2791891"/>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3"/>
            <p:cNvSpPr/>
            <p:nvPr/>
          </p:nvSpPr>
          <p:spPr>
            <a:xfrm flipH="1">
              <a:off x="7880326" y="-1555446"/>
              <a:ext cx="2456270" cy="2456270"/>
            </a:xfrm>
            <a:custGeom>
              <a:rect b="b" l="l" r="r" t="t"/>
              <a:pathLst>
                <a:path extrusionOk="0" fill="none" h="111674" w="111674">
                  <a:moveTo>
                    <a:pt x="111674" y="55837"/>
                  </a:moveTo>
                  <a:cubicBezTo>
                    <a:pt x="111674" y="86658"/>
                    <a:pt x="86658" y="111673"/>
                    <a:pt x="55837" y="111673"/>
                  </a:cubicBezTo>
                  <a:cubicBezTo>
                    <a:pt x="25016" y="111673"/>
                    <a:pt x="0" y="86658"/>
                    <a:pt x="0" y="55837"/>
                  </a:cubicBezTo>
                  <a:cubicBezTo>
                    <a:pt x="0" y="24985"/>
                    <a:pt x="25016" y="0"/>
                    <a:pt x="55837" y="0"/>
                  </a:cubicBezTo>
                  <a:cubicBezTo>
                    <a:pt x="86658" y="0"/>
                    <a:pt x="111674" y="24985"/>
                    <a:pt x="111674" y="5583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3"/>
            <p:cNvSpPr/>
            <p:nvPr/>
          </p:nvSpPr>
          <p:spPr>
            <a:xfrm flipH="1">
              <a:off x="8027410" y="-1408369"/>
              <a:ext cx="2162108" cy="2162109"/>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3"/>
            <p:cNvSpPr/>
            <p:nvPr/>
          </p:nvSpPr>
          <p:spPr>
            <a:xfrm flipH="1">
              <a:off x="8174493" y="-1261292"/>
              <a:ext cx="1867947" cy="1867947"/>
            </a:xfrm>
            <a:custGeom>
              <a:rect b="b" l="l" r="r" t="t"/>
              <a:pathLst>
                <a:path extrusionOk="0" fill="none" h="84926" w="84926">
                  <a:moveTo>
                    <a:pt x="42463" y="84925"/>
                  </a:moveTo>
                  <a:cubicBezTo>
                    <a:pt x="19058" y="84925"/>
                    <a:pt x="0" y="65867"/>
                    <a:pt x="0" y="42463"/>
                  </a:cubicBezTo>
                  <a:cubicBezTo>
                    <a:pt x="0" y="19058"/>
                    <a:pt x="19058" y="0"/>
                    <a:pt x="42463" y="0"/>
                  </a:cubicBezTo>
                  <a:cubicBezTo>
                    <a:pt x="65868" y="0"/>
                    <a:pt x="84926" y="19058"/>
                    <a:pt x="84926" y="42463"/>
                  </a:cubicBezTo>
                  <a:cubicBezTo>
                    <a:pt x="84926" y="65867"/>
                    <a:pt x="65868" y="84925"/>
                    <a:pt x="42463" y="84925"/>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3"/>
            <p:cNvSpPr/>
            <p:nvPr/>
          </p:nvSpPr>
          <p:spPr>
            <a:xfrm flipH="1">
              <a:off x="8321577" y="-1114214"/>
              <a:ext cx="1573786" cy="1573786"/>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3"/>
            <p:cNvSpPr/>
            <p:nvPr/>
          </p:nvSpPr>
          <p:spPr>
            <a:xfrm flipH="1">
              <a:off x="8245201" y="-1190623"/>
              <a:ext cx="1726550" cy="1726550"/>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3"/>
            <p:cNvSpPr/>
            <p:nvPr/>
          </p:nvSpPr>
          <p:spPr>
            <a:xfrm flipH="1">
              <a:off x="8102409" y="-1333323"/>
              <a:ext cx="2012042" cy="2012042"/>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3"/>
            <p:cNvSpPr/>
            <p:nvPr/>
          </p:nvSpPr>
          <p:spPr>
            <a:xfrm flipH="1">
              <a:off x="7953567" y="-1482446"/>
              <a:ext cx="2310050" cy="2310050"/>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3"/>
            <p:cNvSpPr/>
            <p:nvPr/>
          </p:nvSpPr>
          <p:spPr>
            <a:xfrm flipH="1">
              <a:off x="7798312" y="-1638431"/>
              <a:ext cx="2622456" cy="2622436"/>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5" name="Google Shape;345;p13"/>
          <p:cNvGrpSpPr/>
          <p:nvPr/>
        </p:nvGrpSpPr>
        <p:grpSpPr>
          <a:xfrm>
            <a:off x="-1458575" y="4053261"/>
            <a:ext cx="2791913" cy="2791891"/>
            <a:chOff x="-1458575" y="4053261"/>
            <a:chExt cx="2791913" cy="2791891"/>
          </a:xfrm>
        </p:grpSpPr>
        <p:sp>
          <p:nvSpPr>
            <p:cNvPr id="346" name="Google Shape;346;p13"/>
            <p:cNvSpPr/>
            <p:nvPr/>
          </p:nvSpPr>
          <p:spPr>
            <a:xfrm flipH="1">
              <a:off x="-1458575" y="4053261"/>
              <a:ext cx="2791913" cy="2791891"/>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3"/>
            <p:cNvSpPr/>
            <p:nvPr/>
          </p:nvSpPr>
          <p:spPr>
            <a:xfrm flipH="1">
              <a:off x="-1290749" y="4221079"/>
              <a:ext cx="2456270" cy="2456270"/>
            </a:xfrm>
            <a:custGeom>
              <a:rect b="b" l="l" r="r" t="t"/>
              <a:pathLst>
                <a:path extrusionOk="0" fill="none" h="111674" w="111674">
                  <a:moveTo>
                    <a:pt x="111674" y="55837"/>
                  </a:moveTo>
                  <a:cubicBezTo>
                    <a:pt x="111674" y="86658"/>
                    <a:pt x="86658" y="111673"/>
                    <a:pt x="55837" y="111673"/>
                  </a:cubicBezTo>
                  <a:cubicBezTo>
                    <a:pt x="25016" y="111673"/>
                    <a:pt x="0" y="86658"/>
                    <a:pt x="0" y="55837"/>
                  </a:cubicBezTo>
                  <a:cubicBezTo>
                    <a:pt x="0" y="24985"/>
                    <a:pt x="25016" y="0"/>
                    <a:pt x="55837" y="0"/>
                  </a:cubicBezTo>
                  <a:cubicBezTo>
                    <a:pt x="86658" y="0"/>
                    <a:pt x="111674" y="24985"/>
                    <a:pt x="111674" y="5583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3"/>
            <p:cNvSpPr/>
            <p:nvPr/>
          </p:nvSpPr>
          <p:spPr>
            <a:xfrm flipH="1">
              <a:off x="-1143665" y="4368156"/>
              <a:ext cx="2162109" cy="2162109"/>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3"/>
            <p:cNvSpPr/>
            <p:nvPr/>
          </p:nvSpPr>
          <p:spPr>
            <a:xfrm flipH="1">
              <a:off x="-996582" y="4515233"/>
              <a:ext cx="1867947" cy="1867947"/>
            </a:xfrm>
            <a:custGeom>
              <a:rect b="b" l="l" r="r" t="t"/>
              <a:pathLst>
                <a:path extrusionOk="0" fill="none" h="84926" w="84926">
                  <a:moveTo>
                    <a:pt x="42463" y="84925"/>
                  </a:moveTo>
                  <a:cubicBezTo>
                    <a:pt x="19058" y="84925"/>
                    <a:pt x="0" y="65867"/>
                    <a:pt x="0" y="42463"/>
                  </a:cubicBezTo>
                  <a:cubicBezTo>
                    <a:pt x="0" y="19058"/>
                    <a:pt x="19058" y="0"/>
                    <a:pt x="42463" y="0"/>
                  </a:cubicBezTo>
                  <a:cubicBezTo>
                    <a:pt x="65868" y="0"/>
                    <a:pt x="84926" y="19058"/>
                    <a:pt x="84926" y="42463"/>
                  </a:cubicBezTo>
                  <a:cubicBezTo>
                    <a:pt x="84926" y="65867"/>
                    <a:pt x="65868" y="84925"/>
                    <a:pt x="42463" y="84925"/>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3"/>
            <p:cNvSpPr/>
            <p:nvPr/>
          </p:nvSpPr>
          <p:spPr>
            <a:xfrm flipH="1">
              <a:off x="-849498" y="4662311"/>
              <a:ext cx="1573786" cy="1573786"/>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3"/>
            <p:cNvSpPr/>
            <p:nvPr/>
          </p:nvSpPr>
          <p:spPr>
            <a:xfrm flipH="1">
              <a:off x="-925874" y="4585902"/>
              <a:ext cx="1726550" cy="1726550"/>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3"/>
            <p:cNvSpPr/>
            <p:nvPr/>
          </p:nvSpPr>
          <p:spPr>
            <a:xfrm flipH="1">
              <a:off x="-1068666" y="4443202"/>
              <a:ext cx="2012042" cy="2012042"/>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3"/>
            <p:cNvSpPr/>
            <p:nvPr/>
          </p:nvSpPr>
          <p:spPr>
            <a:xfrm flipH="1">
              <a:off x="-1217508" y="4294079"/>
              <a:ext cx="2310050" cy="2310050"/>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3"/>
            <p:cNvSpPr/>
            <p:nvPr/>
          </p:nvSpPr>
          <p:spPr>
            <a:xfrm flipH="1">
              <a:off x="-1372763" y="4138094"/>
              <a:ext cx="2622456" cy="2622436"/>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3"/>
              </a:solidFill>
              <a:prstDash val="solid"/>
              <a:round/>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5" name="Shape 355"/>
        <p:cNvGrpSpPr/>
        <p:nvPr/>
      </p:nvGrpSpPr>
      <p:grpSpPr>
        <a:xfrm>
          <a:off x="0" y="0"/>
          <a:ext cx="0" cy="0"/>
          <a:chOff x="0" y="0"/>
          <a:chExt cx="0" cy="0"/>
        </a:xfrm>
      </p:grpSpPr>
      <p:sp>
        <p:nvSpPr>
          <p:cNvPr id="356" name="Google Shape;356;p14"/>
          <p:cNvSpPr txBox="1"/>
          <p:nvPr>
            <p:ph type="title"/>
          </p:nvPr>
        </p:nvSpPr>
        <p:spPr>
          <a:xfrm>
            <a:off x="5894575" y="2050675"/>
            <a:ext cx="2460000" cy="963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4000">
                <a:solidFill>
                  <a:schemeClr val="lt1"/>
                </a:solidFill>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57" name="Google Shape;357;p14"/>
          <p:cNvSpPr txBox="1"/>
          <p:nvPr>
            <p:ph idx="2" type="title"/>
          </p:nvPr>
        </p:nvSpPr>
        <p:spPr>
          <a:xfrm>
            <a:off x="520888" y="1877300"/>
            <a:ext cx="1610400" cy="12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85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358" name="Google Shape;358;p14"/>
          <p:cNvSpPr txBox="1"/>
          <p:nvPr>
            <p:ph idx="1" type="subTitle"/>
          </p:nvPr>
        </p:nvSpPr>
        <p:spPr>
          <a:xfrm>
            <a:off x="5894575" y="3143300"/>
            <a:ext cx="2321100" cy="72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grpSp>
        <p:nvGrpSpPr>
          <p:cNvPr id="359" name="Google Shape;359;p14"/>
          <p:cNvGrpSpPr/>
          <p:nvPr/>
        </p:nvGrpSpPr>
        <p:grpSpPr>
          <a:xfrm>
            <a:off x="-2194475" y="-570787"/>
            <a:ext cx="7111100" cy="6284325"/>
            <a:chOff x="-2194475" y="-570787"/>
            <a:chExt cx="7111100" cy="6284325"/>
          </a:xfrm>
        </p:grpSpPr>
        <p:sp>
          <p:nvSpPr>
            <p:cNvPr id="360" name="Google Shape;360;p14"/>
            <p:cNvSpPr/>
            <p:nvPr/>
          </p:nvSpPr>
          <p:spPr>
            <a:xfrm>
              <a:off x="706800" y="1816038"/>
              <a:ext cx="1308575" cy="1511425"/>
            </a:xfrm>
            <a:custGeom>
              <a:rect b="b" l="l" r="r" t="t"/>
              <a:pathLst>
                <a:path extrusionOk="0" fill="none" h="60457" w="52343">
                  <a:moveTo>
                    <a:pt x="1" y="15107"/>
                  </a:moveTo>
                  <a:lnTo>
                    <a:pt x="26171" y="0"/>
                  </a:lnTo>
                  <a:lnTo>
                    <a:pt x="52342" y="15107"/>
                  </a:lnTo>
                  <a:lnTo>
                    <a:pt x="52342" y="45320"/>
                  </a:lnTo>
                  <a:lnTo>
                    <a:pt x="26171" y="60457"/>
                  </a:lnTo>
                  <a:lnTo>
                    <a:pt x="1" y="45320"/>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4"/>
            <p:cNvSpPr/>
            <p:nvPr/>
          </p:nvSpPr>
          <p:spPr>
            <a:xfrm>
              <a:off x="499350" y="1645063"/>
              <a:ext cx="1723475" cy="1852625"/>
            </a:xfrm>
            <a:custGeom>
              <a:rect b="b" l="l" r="r" t="t"/>
              <a:pathLst>
                <a:path extrusionOk="0" fill="none" h="74105" w="68939">
                  <a:moveTo>
                    <a:pt x="1" y="22675"/>
                  </a:moveTo>
                  <a:lnTo>
                    <a:pt x="29697" y="0"/>
                  </a:lnTo>
                  <a:lnTo>
                    <a:pt x="64166" y="14408"/>
                  </a:lnTo>
                  <a:lnTo>
                    <a:pt x="68938" y="51460"/>
                  </a:lnTo>
                  <a:lnTo>
                    <a:pt x="39242" y="74105"/>
                  </a:lnTo>
                  <a:lnTo>
                    <a:pt x="4773" y="59697"/>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4"/>
            <p:cNvSpPr/>
            <p:nvPr/>
          </p:nvSpPr>
          <p:spPr>
            <a:xfrm>
              <a:off x="291900" y="1474838"/>
              <a:ext cx="2137600" cy="2193075"/>
            </a:xfrm>
            <a:custGeom>
              <a:rect b="b" l="l" r="r" t="t"/>
              <a:pathLst>
                <a:path extrusionOk="0" fill="none" h="87723" w="85504">
                  <a:moveTo>
                    <a:pt x="1" y="30183"/>
                  </a:moveTo>
                  <a:lnTo>
                    <a:pt x="33223" y="1"/>
                  </a:lnTo>
                  <a:lnTo>
                    <a:pt x="75990" y="13679"/>
                  </a:lnTo>
                  <a:lnTo>
                    <a:pt x="85504" y="57539"/>
                  </a:lnTo>
                  <a:lnTo>
                    <a:pt x="52312" y="87722"/>
                  </a:lnTo>
                  <a:lnTo>
                    <a:pt x="9545" y="74044"/>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4"/>
            <p:cNvSpPr/>
            <p:nvPr/>
          </p:nvSpPr>
          <p:spPr>
            <a:xfrm>
              <a:off x="85200" y="1304613"/>
              <a:ext cx="2551750" cy="2534275"/>
            </a:xfrm>
            <a:custGeom>
              <a:rect b="b" l="l" r="r" t="t"/>
              <a:pathLst>
                <a:path extrusionOk="0" fill="none" h="101371" w="102070">
                  <a:moveTo>
                    <a:pt x="1" y="37722"/>
                  </a:moveTo>
                  <a:lnTo>
                    <a:pt x="36719" y="1"/>
                  </a:lnTo>
                  <a:lnTo>
                    <a:pt x="87784" y="12949"/>
                  </a:lnTo>
                  <a:lnTo>
                    <a:pt x="102070" y="63619"/>
                  </a:lnTo>
                  <a:lnTo>
                    <a:pt x="65321" y="101370"/>
                  </a:lnTo>
                  <a:lnTo>
                    <a:pt x="14287" y="88391"/>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4"/>
            <p:cNvSpPr/>
            <p:nvPr/>
          </p:nvSpPr>
          <p:spPr>
            <a:xfrm>
              <a:off x="-122250" y="1133638"/>
              <a:ext cx="2966650" cy="2875450"/>
            </a:xfrm>
            <a:custGeom>
              <a:rect b="b" l="l" r="r" t="t"/>
              <a:pathLst>
                <a:path extrusionOk="0" fill="none" h="115018" w="118666">
                  <a:moveTo>
                    <a:pt x="1" y="45290"/>
                  </a:moveTo>
                  <a:lnTo>
                    <a:pt x="40245" y="1"/>
                  </a:lnTo>
                  <a:lnTo>
                    <a:pt x="99577" y="12250"/>
                  </a:lnTo>
                  <a:lnTo>
                    <a:pt x="118666" y="69759"/>
                  </a:lnTo>
                  <a:lnTo>
                    <a:pt x="78391" y="115018"/>
                  </a:lnTo>
                  <a:lnTo>
                    <a:pt x="19059" y="102768"/>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4"/>
            <p:cNvSpPr/>
            <p:nvPr/>
          </p:nvSpPr>
          <p:spPr>
            <a:xfrm>
              <a:off x="-329700" y="963438"/>
              <a:ext cx="3381550" cy="3215875"/>
            </a:xfrm>
            <a:custGeom>
              <a:rect b="b" l="l" r="r" t="t"/>
              <a:pathLst>
                <a:path extrusionOk="0" fill="none" h="128635" w="135262">
                  <a:moveTo>
                    <a:pt x="1" y="52797"/>
                  </a:moveTo>
                  <a:lnTo>
                    <a:pt x="43801" y="0"/>
                  </a:lnTo>
                  <a:lnTo>
                    <a:pt x="111401" y="11520"/>
                  </a:lnTo>
                  <a:lnTo>
                    <a:pt x="135262" y="75837"/>
                  </a:lnTo>
                  <a:lnTo>
                    <a:pt x="91462" y="128634"/>
                  </a:lnTo>
                  <a:lnTo>
                    <a:pt x="23831" y="117114"/>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4"/>
            <p:cNvSpPr/>
            <p:nvPr/>
          </p:nvSpPr>
          <p:spPr>
            <a:xfrm>
              <a:off x="-537150" y="793213"/>
              <a:ext cx="3795700" cy="3557075"/>
            </a:xfrm>
            <a:custGeom>
              <a:rect b="b" l="l" r="r" t="t"/>
              <a:pathLst>
                <a:path extrusionOk="0" fill="none" h="142283" w="151828">
                  <a:moveTo>
                    <a:pt x="1" y="60336"/>
                  </a:moveTo>
                  <a:lnTo>
                    <a:pt x="47327" y="1"/>
                  </a:lnTo>
                  <a:lnTo>
                    <a:pt x="123225" y="10791"/>
                  </a:lnTo>
                  <a:lnTo>
                    <a:pt x="151827" y="81917"/>
                  </a:lnTo>
                  <a:lnTo>
                    <a:pt x="104532" y="142282"/>
                  </a:lnTo>
                  <a:lnTo>
                    <a:pt x="28634" y="131462"/>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4"/>
            <p:cNvSpPr/>
            <p:nvPr/>
          </p:nvSpPr>
          <p:spPr>
            <a:xfrm>
              <a:off x="-743825" y="622238"/>
              <a:ext cx="4209825" cy="3898250"/>
            </a:xfrm>
            <a:custGeom>
              <a:rect b="b" l="l" r="r" t="t"/>
              <a:pathLst>
                <a:path extrusionOk="0" fill="none" h="155930" w="168393">
                  <a:moveTo>
                    <a:pt x="0" y="67904"/>
                  </a:moveTo>
                  <a:lnTo>
                    <a:pt x="50822" y="1"/>
                  </a:lnTo>
                  <a:lnTo>
                    <a:pt x="135018" y="10092"/>
                  </a:lnTo>
                  <a:lnTo>
                    <a:pt x="168392" y="88057"/>
                  </a:lnTo>
                  <a:lnTo>
                    <a:pt x="117571" y="155930"/>
                  </a:lnTo>
                  <a:lnTo>
                    <a:pt x="33375" y="145839"/>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4"/>
            <p:cNvSpPr/>
            <p:nvPr/>
          </p:nvSpPr>
          <p:spPr>
            <a:xfrm>
              <a:off x="-951275" y="452038"/>
              <a:ext cx="4624725" cy="4238675"/>
            </a:xfrm>
            <a:custGeom>
              <a:rect b="b" l="l" r="r" t="t"/>
              <a:pathLst>
                <a:path extrusionOk="0" fill="none" h="169547" w="184989">
                  <a:moveTo>
                    <a:pt x="0" y="75411"/>
                  </a:moveTo>
                  <a:lnTo>
                    <a:pt x="54348" y="0"/>
                  </a:lnTo>
                  <a:lnTo>
                    <a:pt x="146842" y="9362"/>
                  </a:lnTo>
                  <a:lnTo>
                    <a:pt x="184989" y="94135"/>
                  </a:lnTo>
                  <a:lnTo>
                    <a:pt x="130641" y="169547"/>
                  </a:lnTo>
                  <a:lnTo>
                    <a:pt x="38147" y="160185"/>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4"/>
            <p:cNvSpPr/>
            <p:nvPr/>
          </p:nvSpPr>
          <p:spPr>
            <a:xfrm>
              <a:off x="-1158725" y="281813"/>
              <a:ext cx="5038875" cy="4579875"/>
            </a:xfrm>
            <a:custGeom>
              <a:rect b="b" l="l" r="r" t="t"/>
              <a:pathLst>
                <a:path extrusionOk="0" fill="none" h="183195" w="201555">
                  <a:moveTo>
                    <a:pt x="0" y="82950"/>
                  </a:moveTo>
                  <a:lnTo>
                    <a:pt x="57874" y="0"/>
                  </a:lnTo>
                  <a:lnTo>
                    <a:pt x="158666" y="8633"/>
                  </a:lnTo>
                  <a:lnTo>
                    <a:pt x="201554" y="100215"/>
                  </a:lnTo>
                  <a:lnTo>
                    <a:pt x="143711" y="183195"/>
                  </a:lnTo>
                  <a:lnTo>
                    <a:pt x="42919" y="174532"/>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4"/>
            <p:cNvSpPr/>
            <p:nvPr/>
          </p:nvSpPr>
          <p:spPr>
            <a:xfrm>
              <a:off x="-1365425" y="110838"/>
              <a:ext cx="5453025" cy="4921075"/>
            </a:xfrm>
            <a:custGeom>
              <a:rect b="b" l="l" r="r" t="t"/>
              <a:pathLst>
                <a:path extrusionOk="0" fill="none" h="196843" w="218121">
                  <a:moveTo>
                    <a:pt x="1" y="90518"/>
                  </a:moveTo>
                  <a:lnTo>
                    <a:pt x="61370" y="0"/>
                  </a:lnTo>
                  <a:lnTo>
                    <a:pt x="170460" y="7934"/>
                  </a:lnTo>
                  <a:lnTo>
                    <a:pt x="218120" y="106355"/>
                  </a:lnTo>
                  <a:lnTo>
                    <a:pt x="156721" y="196842"/>
                  </a:lnTo>
                  <a:lnTo>
                    <a:pt x="47661" y="188939"/>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4"/>
            <p:cNvSpPr/>
            <p:nvPr/>
          </p:nvSpPr>
          <p:spPr>
            <a:xfrm>
              <a:off x="-1572875" y="-59387"/>
              <a:ext cx="5867925" cy="5261500"/>
            </a:xfrm>
            <a:custGeom>
              <a:rect b="b" l="l" r="r" t="t"/>
              <a:pathLst>
                <a:path extrusionOk="0" fill="none" h="210460" w="234717">
                  <a:moveTo>
                    <a:pt x="1" y="98027"/>
                  </a:moveTo>
                  <a:lnTo>
                    <a:pt x="64895" y="1"/>
                  </a:lnTo>
                  <a:lnTo>
                    <a:pt x="182253" y="7205"/>
                  </a:lnTo>
                  <a:lnTo>
                    <a:pt x="234716" y="112434"/>
                  </a:lnTo>
                  <a:lnTo>
                    <a:pt x="169791" y="210460"/>
                  </a:lnTo>
                  <a:lnTo>
                    <a:pt x="52433" y="203286"/>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4"/>
            <p:cNvSpPr/>
            <p:nvPr/>
          </p:nvSpPr>
          <p:spPr>
            <a:xfrm>
              <a:off x="-1780325" y="-229587"/>
              <a:ext cx="6282825" cy="5602675"/>
            </a:xfrm>
            <a:custGeom>
              <a:rect b="b" l="l" r="r" t="t"/>
              <a:pathLst>
                <a:path extrusionOk="0" fill="none" h="224107" w="251313">
                  <a:moveTo>
                    <a:pt x="1" y="105564"/>
                  </a:moveTo>
                  <a:lnTo>
                    <a:pt x="68452" y="0"/>
                  </a:lnTo>
                  <a:lnTo>
                    <a:pt x="194077" y="6474"/>
                  </a:lnTo>
                  <a:lnTo>
                    <a:pt x="251312" y="118513"/>
                  </a:lnTo>
                  <a:lnTo>
                    <a:pt x="182861" y="224107"/>
                  </a:lnTo>
                  <a:lnTo>
                    <a:pt x="57205" y="217633"/>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4"/>
            <p:cNvSpPr/>
            <p:nvPr/>
          </p:nvSpPr>
          <p:spPr>
            <a:xfrm>
              <a:off x="-1987775" y="-400562"/>
              <a:ext cx="6696950" cy="5943875"/>
            </a:xfrm>
            <a:custGeom>
              <a:rect b="b" l="l" r="r" t="t"/>
              <a:pathLst>
                <a:path extrusionOk="0" fill="none" h="237755" w="267878">
                  <a:moveTo>
                    <a:pt x="1" y="113133"/>
                  </a:moveTo>
                  <a:lnTo>
                    <a:pt x="71978" y="0"/>
                  </a:lnTo>
                  <a:lnTo>
                    <a:pt x="205901" y="5775"/>
                  </a:lnTo>
                  <a:lnTo>
                    <a:pt x="267878" y="124652"/>
                  </a:lnTo>
                  <a:lnTo>
                    <a:pt x="195931" y="237754"/>
                  </a:lnTo>
                  <a:lnTo>
                    <a:pt x="62008" y="232010"/>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4"/>
            <p:cNvSpPr/>
            <p:nvPr/>
          </p:nvSpPr>
          <p:spPr>
            <a:xfrm>
              <a:off x="-2194475" y="-570787"/>
              <a:ext cx="7111100" cy="6284325"/>
            </a:xfrm>
            <a:custGeom>
              <a:rect b="b" l="l" r="r" t="t"/>
              <a:pathLst>
                <a:path extrusionOk="0" fill="none" h="251373" w="284444">
                  <a:moveTo>
                    <a:pt x="1" y="120641"/>
                  </a:moveTo>
                  <a:lnTo>
                    <a:pt x="75473" y="1"/>
                  </a:lnTo>
                  <a:lnTo>
                    <a:pt x="217695" y="5046"/>
                  </a:lnTo>
                  <a:lnTo>
                    <a:pt x="284444" y="130732"/>
                  </a:lnTo>
                  <a:lnTo>
                    <a:pt x="208971" y="251372"/>
                  </a:lnTo>
                  <a:lnTo>
                    <a:pt x="66750" y="246357"/>
                  </a:lnTo>
                  <a:close/>
                </a:path>
              </a:pathLst>
            </a:custGeom>
            <a:noFill/>
            <a:ln cap="rnd" cmpd="sng" w="19050">
              <a:solidFill>
                <a:schemeClr val="accent3"/>
              </a:solidFill>
              <a:prstDash val="solid"/>
              <a:round/>
              <a:headEnd len="sm" w="sm" type="none"/>
              <a:tailEnd len="sm" w="sm" type="none"/>
            </a:ln>
            <a:effectLst>
              <a:outerShdw blurRad="114300"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
    <p:bg>
      <p:bgPr>
        <a:solidFill>
          <a:schemeClr val="dk1"/>
        </a:solidFill>
      </p:bgPr>
    </p:bg>
    <p:spTree>
      <p:nvGrpSpPr>
        <p:cNvPr id="375" name="Shape 375"/>
        <p:cNvGrpSpPr/>
        <p:nvPr/>
      </p:nvGrpSpPr>
      <p:grpSpPr>
        <a:xfrm>
          <a:off x="0" y="0"/>
          <a:ext cx="0" cy="0"/>
          <a:chOff x="0" y="0"/>
          <a:chExt cx="0" cy="0"/>
        </a:xfrm>
      </p:grpSpPr>
      <p:sp>
        <p:nvSpPr>
          <p:cNvPr id="376" name="Google Shape;376;p15"/>
          <p:cNvSpPr txBox="1"/>
          <p:nvPr>
            <p:ph type="title"/>
          </p:nvPr>
        </p:nvSpPr>
        <p:spPr>
          <a:xfrm>
            <a:off x="2075800" y="1010050"/>
            <a:ext cx="4992600" cy="77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6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377" name="Google Shape;377;p15"/>
          <p:cNvSpPr txBox="1"/>
          <p:nvPr>
            <p:ph idx="2" type="title"/>
          </p:nvPr>
        </p:nvSpPr>
        <p:spPr>
          <a:xfrm>
            <a:off x="2075750" y="1914548"/>
            <a:ext cx="4992600" cy="13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Font typeface="Big Shoulders"/>
              <a:buChar char="●"/>
              <a:defRPr sz="1600">
                <a:solidFill>
                  <a:schemeClr val="lt1"/>
                </a:solidFill>
                <a:latin typeface="Big Shoulders"/>
                <a:ea typeface="Big Shoulders"/>
                <a:cs typeface="Big Shoulders"/>
                <a:sym typeface="Big Shoulders"/>
              </a:defRPr>
            </a:lvl1pPr>
            <a:lvl2pPr lvl="1" algn="ctr">
              <a:lnSpc>
                <a:spcPct val="100000"/>
              </a:lnSpc>
              <a:spcBef>
                <a:spcPts val="0"/>
              </a:spcBef>
              <a:spcAft>
                <a:spcPts val="0"/>
              </a:spcAft>
              <a:buClr>
                <a:schemeClr val="lt1"/>
              </a:buClr>
              <a:buSzPts val="1600"/>
              <a:buFont typeface="Big Shoulders"/>
              <a:buChar char="○"/>
              <a:defRPr sz="1600">
                <a:solidFill>
                  <a:schemeClr val="lt1"/>
                </a:solidFill>
                <a:latin typeface="Big Shoulders"/>
                <a:ea typeface="Big Shoulders"/>
                <a:cs typeface="Big Shoulders"/>
                <a:sym typeface="Big Shoulders"/>
              </a:defRPr>
            </a:lvl2pPr>
            <a:lvl3pPr lvl="2" algn="ctr">
              <a:lnSpc>
                <a:spcPct val="100000"/>
              </a:lnSpc>
              <a:spcBef>
                <a:spcPts val="0"/>
              </a:spcBef>
              <a:spcAft>
                <a:spcPts val="0"/>
              </a:spcAft>
              <a:buClr>
                <a:schemeClr val="lt1"/>
              </a:buClr>
              <a:buSzPts val="1600"/>
              <a:buFont typeface="Big Shoulders"/>
              <a:buChar char="■"/>
              <a:defRPr sz="1600">
                <a:solidFill>
                  <a:schemeClr val="lt1"/>
                </a:solidFill>
                <a:latin typeface="Big Shoulders"/>
                <a:ea typeface="Big Shoulders"/>
                <a:cs typeface="Big Shoulders"/>
                <a:sym typeface="Big Shoulders"/>
              </a:defRPr>
            </a:lvl3pPr>
            <a:lvl4pPr lvl="3" algn="ctr">
              <a:lnSpc>
                <a:spcPct val="100000"/>
              </a:lnSpc>
              <a:spcBef>
                <a:spcPts val="0"/>
              </a:spcBef>
              <a:spcAft>
                <a:spcPts val="0"/>
              </a:spcAft>
              <a:buClr>
                <a:schemeClr val="lt1"/>
              </a:buClr>
              <a:buSzPts val="1600"/>
              <a:buFont typeface="Big Shoulders"/>
              <a:buChar char="●"/>
              <a:defRPr sz="1600">
                <a:solidFill>
                  <a:schemeClr val="lt1"/>
                </a:solidFill>
                <a:latin typeface="Big Shoulders"/>
                <a:ea typeface="Big Shoulders"/>
                <a:cs typeface="Big Shoulders"/>
                <a:sym typeface="Big Shoulders"/>
              </a:defRPr>
            </a:lvl4pPr>
            <a:lvl5pPr lvl="4" algn="ctr">
              <a:lnSpc>
                <a:spcPct val="100000"/>
              </a:lnSpc>
              <a:spcBef>
                <a:spcPts val="0"/>
              </a:spcBef>
              <a:spcAft>
                <a:spcPts val="0"/>
              </a:spcAft>
              <a:buClr>
                <a:schemeClr val="lt1"/>
              </a:buClr>
              <a:buSzPts val="1600"/>
              <a:buFont typeface="Big Shoulders"/>
              <a:buChar char="○"/>
              <a:defRPr sz="1600">
                <a:solidFill>
                  <a:schemeClr val="lt1"/>
                </a:solidFill>
                <a:latin typeface="Big Shoulders"/>
                <a:ea typeface="Big Shoulders"/>
                <a:cs typeface="Big Shoulders"/>
                <a:sym typeface="Big Shoulders"/>
              </a:defRPr>
            </a:lvl5pPr>
            <a:lvl6pPr lvl="5" algn="ctr">
              <a:lnSpc>
                <a:spcPct val="100000"/>
              </a:lnSpc>
              <a:spcBef>
                <a:spcPts val="0"/>
              </a:spcBef>
              <a:spcAft>
                <a:spcPts val="0"/>
              </a:spcAft>
              <a:buClr>
                <a:schemeClr val="lt1"/>
              </a:buClr>
              <a:buSzPts val="1600"/>
              <a:buFont typeface="Big Shoulders"/>
              <a:buChar char="■"/>
              <a:defRPr sz="1600">
                <a:solidFill>
                  <a:schemeClr val="lt1"/>
                </a:solidFill>
                <a:latin typeface="Big Shoulders"/>
                <a:ea typeface="Big Shoulders"/>
                <a:cs typeface="Big Shoulders"/>
                <a:sym typeface="Big Shoulders"/>
              </a:defRPr>
            </a:lvl6pPr>
            <a:lvl7pPr lvl="6" algn="ctr">
              <a:lnSpc>
                <a:spcPct val="100000"/>
              </a:lnSpc>
              <a:spcBef>
                <a:spcPts val="0"/>
              </a:spcBef>
              <a:spcAft>
                <a:spcPts val="0"/>
              </a:spcAft>
              <a:buClr>
                <a:schemeClr val="lt1"/>
              </a:buClr>
              <a:buSzPts val="1600"/>
              <a:buFont typeface="Big Shoulders"/>
              <a:buChar char="●"/>
              <a:defRPr sz="1600">
                <a:solidFill>
                  <a:schemeClr val="lt1"/>
                </a:solidFill>
                <a:latin typeface="Big Shoulders"/>
                <a:ea typeface="Big Shoulders"/>
                <a:cs typeface="Big Shoulders"/>
                <a:sym typeface="Big Shoulders"/>
              </a:defRPr>
            </a:lvl7pPr>
            <a:lvl8pPr lvl="7" algn="ctr">
              <a:lnSpc>
                <a:spcPct val="100000"/>
              </a:lnSpc>
              <a:spcBef>
                <a:spcPts val="0"/>
              </a:spcBef>
              <a:spcAft>
                <a:spcPts val="0"/>
              </a:spcAft>
              <a:buClr>
                <a:schemeClr val="lt1"/>
              </a:buClr>
              <a:buSzPts val="1600"/>
              <a:buFont typeface="Big Shoulders"/>
              <a:buChar char="○"/>
              <a:defRPr sz="1600">
                <a:solidFill>
                  <a:schemeClr val="lt1"/>
                </a:solidFill>
                <a:latin typeface="Big Shoulders"/>
                <a:ea typeface="Big Shoulders"/>
                <a:cs typeface="Big Shoulders"/>
                <a:sym typeface="Big Shoulders"/>
              </a:defRPr>
            </a:lvl8pPr>
            <a:lvl9pPr lvl="8" algn="ctr">
              <a:lnSpc>
                <a:spcPct val="100000"/>
              </a:lnSpc>
              <a:spcBef>
                <a:spcPts val="0"/>
              </a:spcBef>
              <a:spcAft>
                <a:spcPts val="0"/>
              </a:spcAft>
              <a:buClr>
                <a:schemeClr val="lt1"/>
              </a:buClr>
              <a:buSzPts val="1600"/>
              <a:buFont typeface="Big Shoulders"/>
              <a:buChar char="■"/>
              <a:defRPr sz="1600">
                <a:solidFill>
                  <a:schemeClr val="lt1"/>
                </a:solidFill>
                <a:latin typeface="Big Shoulders"/>
                <a:ea typeface="Big Shoulders"/>
                <a:cs typeface="Big Shoulders"/>
                <a:sym typeface="Big Shoulders"/>
              </a:defRPr>
            </a:lvl9pPr>
          </a:lstStyle>
          <a:p/>
        </p:txBody>
      </p:sp>
      <p:sp>
        <p:nvSpPr>
          <p:cNvPr id="378" name="Google Shape;378;p15"/>
          <p:cNvSpPr txBox="1"/>
          <p:nvPr/>
        </p:nvSpPr>
        <p:spPr>
          <a:xfrm>
            <a:off x="2486000" y="3864382"/>
            <a:ext cx="4172700" cy="363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300"/>
              </a:spcBef>
              <a:spcAft>
                <a:spcPts val="0"/>
              </a:spcAft>
              <a:buClr>
                <a:srgbClr val="000000"/>
              </a:buClr>
              <a:buSzPts val="1000"/>
              <a:buFont typeface="Arial"/>
              <a:buNone/>
            </a:pPr>
            <a:r>
              <a:rPr b="0" i="0" lang="en-US" sz="1000" u="none" cap="none" strike="noStrike">
                <a:solidFill>
                  <a:schemeClr val="lt1"/>
                </a:solidFill>
                <a:latin typeface="Big Shoulders"/>
                <a:ea typeface="Big Shoulders"/>
                <a:cs typeface="Big Shoulders"/>
                <a:sym typeface="Big Shoulders"/>
              </a:rPr>
              <a:t>CREDITS: This presentation template was created by </a:t>
            </a:r>
            <a:r>
              <a:rPr b="0" i="0" lang="en-US" sz="1000" u="none" cap="none" strike="noStrike">
                <a:solidFill>
                  <a:schemeClr val="hlink"/>
                </a:solidFill>
                <a:uFill>
                  <a:noFill/>
                </a:uFill>
                <a:latin typeface="Big Shoulders"/>
                <a:ea typeface="Big Shoulders"/>
                <a:cs typeface="Big Shoulders"/>
                <a:sym typeface="Big Shoulders"/>
                <a:hlinkClick r:id="rId2"/>
              </a:rPr>
              <a:t>Slidesgo</a:t>
            </a:r>
            <a:r>
              <a:rPr b="0" i="0" lang="en-US" sz="1000" u="none" cap="none" strike="noStrike">
                <a:solidFill>
                  <a:schemeClr val="lt1"/>
                </a:solidFill>
                <a:latin typeface="Big Shoulders"/>
                <a:ea typeface="Big Shoulders"/>
                <a:cs typeface="Big Shoulders"/>
                <a:sym typeface="Big Shoulders"/>
              </a:rPr>
              <a:t>, including icons by </a:t>
            </a:r>
            <a:r>
              <a:rPr b="0" i="0" lang="en-US" sz="1000" u="none" cap="none" strike="noStrike">
                <a:solidFill>
                  <a:schemeClr val="hlink"/>
                </a:solidFill>
                <a:uFill>
                  <a:noFill/>
                </a:uFill>
                <a:latin typeface="Big Shoulders"/>
                <a:ea typeface="Big Shoulders"/>
                <a:cs typeface="Big Shoulders"/>
                <a:sym typeface="Big Shoulders"/>
                <a:hlinkClick r:id="rId3"/>
              </a:rPr>
              <a:t>Flaticon</a:t>
            </a:r>
            <a:r>
              <a:rPr b="0" i="0" lang="en-US" sz="1000" u="none" cap="none" strike="noStrike">
                <a:solidFill>
                  <a:schemeClr val="lt1"/>
                </a:solidFill>
                <a:latin typeface="Big Shoulders"/>
                <a:ea typeface="Big Shoulders"/>
                <a:cs typeface="Big Shoulders"/>
                <a:sym typeface="Big Shoulders"/>
              </a:rPr>
              <a:t>, and infographics &amp; images by </a:t>
            </a:r>
            <a:r>
              <a:rPr b="0" i="0" lang="en-US" sz="1000" u="none" cap="none" strike="noStrike">
                <a:solidFill>
                  <a:schemeClr val="hlink"/>
                </a:solidFill>
                <a:uFill>
                  <a:noFill/>
                </a:uFill>
                <a:latin typeface="Big Shoulders"/>
                <a:ea typeface="Big Shoulders"/>
                <a:cs typeface="Big Shoulders"/>
                <a:sym typeface="Big Shoulders"/>
                <a:hlinkClick r:id="rId4"/>
              </a:rPr>
              <a:t>Freepik</a:t>
            </a:r>
            <a:r>
              <a:rPr b="0" i="0" lang="en-US" sz="1000" u="none" cap="none" strike="noStrike">
                <a:solidFill>
                  <a:schemeClr val="lt1"/>
                </a:solidFill>
                <a:latin typeface="Big Shoulders"/>
                <a:ea typeface="Big Shoulders"/>
                <a:cs typeface="Big Shoulders"/>
                <a:sym typeface="Big Shoulders"/>
              </a:rPr>
              <a:t>. </a:t>
            </a:r>
            <a:endParaRPr b="0" i="0" sz="1400" u="none" cap="none" strike="noStrike">
              <a:solidFill>
                <a:schemeClr val="lt1"/>
              </a:solidFill>
              <a:latin typeface="Big Shoulders"/>
              <a:ea typeface="Big Shoulders"/>
              <a:cs typeface="Big Shoulders"/>
              <a:sym typeface="Big Shoulders"/>
            </a:endParaRPr>
          </a:p>
        </p:txBody>
      </p:sp>
      <p:grpSp>
        <p:nvGrpSpPr>
          <p:cNvPr id="379" name="Google Shape;379;p15"/>
          <p:cNvGrpSpPr/>
          <p:nvPr/>
        </p:nvGrpSpPr>
        <p:grpSpPr>
          <a:xfrm>
            <a:off x="-517700" y="-810950"/>
            <a:ext cx="3129400" cy="3128950"/>
            <a:chOff x="-517700" y="-810950"/>
            <a:chExt cx="3129400" cy="3128950"/>
          </a:xfrm>
        </p:grpSpPr>
        <p:sp>
          <p:nvSpPr>
            <p:cNvPr id="380" name="Google Shape;380;p15"/>
            <p:cNvSpPr/>
            <p:nvPr/>
          </p:nvSpPr>
          <p:spPr>
            <a:xfrm>
              <a:off x="-517700" y="-810950"/>
              <a:ext cx="3129400" cy="3128950"/>
            </a:xfrm>
            <a:custGeom>
              <a:rect b="b" l="l" r="r" t="t"/>
              <a:pathLst>
                <a:path extrusionOk="0" fill="none" h="125158" w="125176">
                  <a:moveTo>
                    <a:pt x="1" y="33536"/>
                  </a:moveTo>
                  <a:lnTo>
                    <a:pt x="125176" y="1"/>
                  </a:lnTo>
                  <a:lnTo>
                    <a:pt x="91623" y="12515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15"/>
            <p:cNvSpPr/>
            <p:nvPr/>
          </p:nvSpPr>
          <p:spPr>
            <a:xfrm>
              <a:off x="-385350" y="-716475"/>
              <a:ext cx="2902575" cy="2902600"/>
            </a:xfrm>
            <a:custGeom>
              <a:rect b="b" l="l" r="r" t="t"/>
              <a:pathLst>
                <a:path extrusionOk="0" fill="none" h="116104" w="116103">
                  <a:moveTo>
                    <a:pt x="1" y="31107"/>
                  </a:moveTo>
                  <a:lnTo>
                    <a:pt x="116103" y="1"/>
                  </a:lnTo>
                  <a:lnTo>
                    <a:pt x="84978" y="116103"/>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15"/>
            <p:cNvSpPr/>
            <p:nvPr/>
          </p:nvSpPr>
          <p:spPr>
            <a:xfrm>
              <a:off x="-253450" y="-622000"/>
              <a:ext cx="2676200" cy="2676225"/>
            </a:xfrm>
            <a:custGeom>
              <a:rect b="b" l="l" r="r" t="t"/>
              <a:pathLst>
                <a:path extrusionOk="0" fill="none" h="107049" w="107048">
                  <a:moveTo>
                    <a:pt x="0" y="28679"/>
                  </a:moveTo>
                  <a:lnTo>
                    <a:pt x="107048" y="1"/>
                  </a:lnTo>
                  <a:lnTo>
                    <a:pt x="78351" y="10704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15"/>
            <p:cNvSpPr/>
            <p:nvPr/>
          </p:nvSpPr>
          <p:spPr>
            <a:xfrm>
              <a:off x="-121550" y="-527975"/>
              <a:ext cx="2449850" cy="2450300"/>
            </a:xfrm>
            <a:custGeom>
              <a:rect b="b" l="l" r="r" t="t"/>
              <a:pathLst>
                <a:path extrusionOk="0" fill="none" h="98012" w="97994">
                  <a:moveTo>
                    <a:pt x="0" y="26269"/>
                  </a:moveTo>
                  <a:lnTo>
                    <a:pt x="97993" y="0"/>
                  </a:lnTo>
                  <a:lnTo>
                    <a:pt x="71724" y="980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15"/>
            <p:cNvSpPr/>
            <p:nvPr/>
          </p:nvSpPr>
          <p:spPr>
            <a:xfrm>
              <a:off x="10325" y="-433525"/>
              <a:ext cx="2223500" cy="2223500"/>
            </a:xfrm>
            <a:custGeom>
              <a:rect b="b" l="l" r="r" t="t"/>
              <a:pathLst>
                <a:path extrusionOk="0" fill="none" h="88940" w="88940">
                  <a:moveTo>
                    <a:pt x="1" y="23842"/>
                  </a:moveTo>
                  <a:lnTo>
                    <a:pt x="88939" y="1"/>
                  </a:lnTo>
                  <a:lnTo>
                    <a:pt x="65098" y="8894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15"/>
            <p:cNvSpPr/>
            <p:nvPr/>
          </p:nvSpPr>
          <p:spPr>
            <a:xfrm>
              <a:off x="142225" y="-339050"/>
              <a:ext cx="1997125" cy="1997125"/>
            </a:xfrm>
            <a:custGeom>
              <a:rect b="b" l="l" r="r" t="t"/>
              <a:pathLst>
                <a:path extrusionOk="0" fill="none" h="79885" w="79885">
                  <a:moveTo>
                    <a:pt x="0" y="21414"/>
                  </a:moveTo>
                  <a:lnTo>
                    <a:pt x="79885" y="1"/>
                  </a:lnTo>
                  <a:lnTo>
                    <a:pt x="58471" y="798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15"/>
            <p:cNvSpPr/>
            <p:nvPr/>
          </p:nvSpPr>
          <p:spPr>
            <a:xfrm>
              <a:off x="274125" y="-244575"/>
              <a:ext cx="1770750" cy="1770775"/>
            </a:xfrm>
            <a:custGeom>
              <a:rect b="b" l="l" r="r" t="t"/>
              <a:pathLst>
                <a:path extrusionOk="0" fill="none" h="70831" w="70830">
                  <a:moveTo>
                    <a:pt x="0" y="18986"/>
                  </a:moveTo>
                  <a:lnTo>
                    <a:pt x="70830" y="1"/>
                  </a:lnTo>
                  <a:lnTo>
                    <a:pt x="51845" y="7083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15"/>
            <p:cNvSpPr/>
            <p:nvPr/>
          </p:nvSpPr>
          <p:spPr>
            <a:xfrm>
              <a:off x="406000" y="-150100"/>
              <a:ext cx="1544400" cy="1544400"/>
            </a:xfrm>
            <a:custGeom>
              <a:rect b="b" l="l" r="r" t="t"/>
              <a:pathLst>
                <a:path extrusionOk="0" fill="none" h="61776" w="61776">
                  <a:moveTo>
                    <a:pt x="1" y="16558"/>
                  </a:moveTo>
                  <a:lnTo>
                    <a:pt x="61776" y="0"/>
                  </a:lnTo>
                  <a:lnTo>
                    <a:pt x="45219" y="6177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15"/>
            <p:cNvSpPr/>
            <p:nvPr/>
          </p:nvSpPr>
          <p:spPr>
            <a:xfrm>
              <a:off x="537900" y="-55625"/>
              <a:ext cx="1318050" cy="1318025"/>
            </a:xfrm>
            <a:custGeom>
              <a:rect b="b" l="l" r="r" t="t"/>
              <a:pathLst>
                <a:path extrusionOk="0" fill="none" h="52721" w="52722">
                  <a:moveTo>
                    <a:pt x="1" y="14130"/>
                  </a:moveTo>
                  <a:lnTo>
                    <a:pt x="52721" y="0"/>
                  </a:lnTo>
                  <a:lnTo>
                    <a:pt x="38592" y="52721"/>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15"/>
            <p:cNvSpPr/>
            <p:nvPr/>
          </p:nvSpPr>
          <p:spPr>
            <a:xfrm>
              <a:off x="670250" y="38825"/>
              <a:ext cx="1091225" cy="1091700"/>
            </a:xfrm>
            <a:custGeom>
              <a:rect b="b" l="l" r="r" t="t"/>
              <a:pathLst>
                <a:path extrusionOk="0" fill="none" h="43668" w="43649">
                  <a:moveTo>
                    <a:pt x="1" y="11702"/>
                  </a:moveTo>
                  <a:lnTo>
                    <a:pt x="43648" y="1"/>
                  </a:lnTo>
                  <a:lnTo>
                    <a:pt x="31947" y="43667"/>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15"/>
            <p:cNvSpPr/>
            <p:nvPr/>
          </p:nvSpPr>
          <p:spPr>
            <a:xfrm>
              <a:off x="802150" y="133300"/>
              <a:ext cx="864850" cy="865325"/>
            </a:xfrm>
            <a:custGeom>
              <a:rect b="b" l="l" r="r" t="t"/>
              <a:pathLst>
                <a:path extrusionOk="0" fill="none" h="34613" w="34594">
                  <a:moveTo>
                    <a:pt x="0" y="9274"/>
                  </a:moveTo>
                  <a:lnTo>
                    <a:pt x="34594" y="1"/>
                  </a:lnTo>
                  <a:lnTo>
                    <a:pt x="25320" y="346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15"/>
            <p:cNvSpPr/>
            <p:nvPr/>
          </p:nvSpPr>
          <p:spPr>
            <a:xfrm>
              <a:off x="934050" y="227775"/>
              <a:ext cx="638475" cy="638500"/>
            </a:xfrm>
            <a:custGeom>
              <a:rect b="b" l="l" r="r" t="t"/>
              <a:pathLst>
                <a:path extrusionOk="0" fill="none" h="25540" w="25539">
                  <a:moveTo>
                    <a:pt x="0" y="6846"/>
                  </a:moveTo>
                  <a:lnTo>
                    <a:pt x="25539" y="1"/>
                  </a:lnTo>
                  <a:lnTo>
                    <a:pt x="18693" y="25539"/>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15"/>
            <p:cNvSpPr/>
            <p:nvPr/>
          </p:nvSpPr>
          <p:spPr>
            <a:xfrm>
              <a:off x="1065925" y="322250"/>
              <a:ext cx="412150" cy="412125"/>
            </a:xfrm>
            <a:custGeom>
              <a:rect b="b" l="l" r="r" t="t"/>
              <a:pathLst>
                <a:path extrusionOk="0" fill="none" h="16485" w="16486">
                  <a:moveTo>
                    <a:pt x="1" y="4418"/>
                  </a:moveTo>
                  <a:lnTo>
                    <a:pt x="16485" y="0"/>
                  </a:lnTo>
                  <a:lnTo>
                    <a:pt x="12067" y="164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3" name="Google Shape;393;p15"/>
          <p:cNvGrpSpPr/>
          <p:nvPr/>
        </p:nvGrpSpPr>
        <p:grpSpPr>
          <a:xfrm>
            <a:off x="7109500" y="3213300"/>
            <a:ext cx="3129400" cy="3128950"/>
            <a:chOff x="300925" y="-514300"/>
            <a:chExt cx="3129400" cy="3128950"/>
          </a:xfrm>
        </p:grpSpPr>
        <p:sp>
          <p:nvSpPr>
            <p:cNvPr id="394" name="Google Shape;394;p15"/>
            <p:cNvSpPr/>
            <p:nvPr/>
          </p:nvSpPr>
          <p:spPr>
            <a:xfrm flipH="1">
              <a:off x="300925" y="-514300"/>
              <a:ext cx="3129400" cy="3128950"/>
            </a:xfrm>
            <a:custGeom>
              <a:rect b="b" l="l" r="r" t="t"/>
              <a:pathLst>
                <a:path extrusionOk="0" fill="none" h="125158" w="125176">
                  <a:moveTo>
                    <a:pt x="1" y="33536"/>
                  </a:moveTo>
                  <a:lnTo>
                    <a:pt x="125176" y="1"/>
                  </a:lnTo>
                  <a:lnTo>
                    <a:pt x="91623" y="12515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15"/>
            <p:cNvSpPr/>
            <p:nvPr/>
          </p:nvSpPr>
          <p:spPr>
            <a:xfrm flipH="1">
              <a:off x="395400" y="-419825"/>
              <a:ext cx="2902575" cy="2902600"/>
            </a:xfrm>
            <a:custGeom>
              <a:rect b="b" l="l" r="r" t="t"/>
              <a:pathLst>
                <a:path extrusionOk="0" fill="none" h="116104" w="116103">
                  <a:moveTo>
                    <a:pt x="1" y="31107"/>
                  </a:moveTo>
                  <a:lnTo>
                    <a:pt x="116103" y="1"/>
                  </a:lnTo>
                  <a:lnTo>
                    <a:pt x="84978" y="116103"/>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15"/>
            <p:cNvSpPr/>
            <p:nvPr/>
          </p:nvSpPr>
          <p:spPr>
            <a:xfrm flipH="1">
              <a:off x="489875" y="-325350"/>
              <a:ext cx="2676200" cy="2676225"/>
            </a:xfrm>
            <a:custGeom>
              <a:rect b="b" l="l" r="r" t="t"/>
              <a:pathLst>
                <a:path extrusionOk="0" fill="none" h="107049" w="107048">
                  <a:moveTo>
                    <a:pt x="0" y="28679"/>
                  </a:moveTo>
                  <a:lnTo>
                    <a:pt x="107048" y="1"/>
                  </a:lnTo>
                  <a:lnTo>
                    <a:pt x="78351" y="10704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15"/>
            <p:cNvSpPr/>
            <p:nvPr/>
          </p:nvSpPr>
          <p:spPr>
            <a:xfrm flipH="1">
              <a:off x="584325" y="-231325"/>
              <a:ext cx="2449850" cy="2450300"/>
            </a:xfrm>
            <a:custGeom>
              <a:rect b="b" l="l" r="r" t="t"/>
              <a:pathLst>
                <a:path extrusionOk="0" fill="none" h="98012" w="97994">
                  <a:moveTo>
                    <a:pt x="0" y="26269"/>
                  </a:moveTo>
                  <a:lnTo>
                    <a:pt x="97993" y="0"/>
                  </a:lnTo>
                  <a:lnTo>
                    <a:pt x="71724" y="980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15"/>
            <p:cNvSpPr/>
            <p:nvPr/>
          </p:nvSpPr>
          <p:spPr>
            <a:xfrm flipH="1">
              <a:off x="678800" y="-136875"/>
              <a:ext cx="2223500" cy="2223500"/>
            </a:xfrm>
            <a:custGeom>
              <a:rect b="b" l="l" r="r" t="t"/>
              <a:pathLst>
                <a:path extrusionOk="0" fill="none" h="88940" w="88940">
                  <a:moveTo>
                    <a:pt x="1" y="23842"/>
                  </a:moveTo>
                  <a:lnTo>
                    <a:pt x="88939" y="1"/>
                  </a:lnTo>
                  <a:lnTo>
                    <a:pt x="65098" y="8894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15"/>
            <p:cNvSpPr/>
            <p:nvPr/>
          </p:nvSpPr>
          <p:spPr>
            <a:xfrm flipH="1">
              <a:off x="773275" y="-42400"/>
              <a:ext cx="1997125" cy="1997125"/>
            </a:xfrm>
            <a:custGeom>
              <a:rect b="b" l="l" r="r" t="t"/>
              <a:pathLst>
                <a:path extrusionOk="0" fill="none" h="79885" w="79885">
                  <a:moveTo>
                    <a:pt x="0" y="21414"/>
                  </a:moveTo>
                  <a:lnTo>
                    <a:pt x="79885" y="1"/>
                  </a:lnTo>
                  <a:lnTo>
                    <a:pt x="58471" y="798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15"/>
            <p:cNvSpPr/>
            <p:nvPr/>
          </p:nvSpPr>
          <p:spPr>
            <a:xfrm flipH="1">
              <a:off x="867750" y="52075"/>
              <a:ext cx="1770750" cy="1770775"/>
            </a:xfrm>
            <a:custGeom>
              <a:rect b="b" l="l" r="r" t="t"/>
              <a:pathLst>
                <a:path extrusionOk="0" fill="none" h="70831" w="70830">
                  <a:moveTo>
                    <a:pt x="0" y="18986"/>
                  </a:moveTo>
                  <a:lnTo>
                    <a:pt x="70830" y="1"/>
                  </a:lnTo>
                  <a:lnTo>
                    <a:pt x="51845" y="7083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15"/>
            <p:cNvSpPr/>
            <p:nvPr/>
          </p:nvSpPr>
          <p:spPr>
            <a:xfrm flipH="1">
              <a:off x="962225" y="146550"/>
              <a:ext cx="1544400" cy="1544400"/>
            </a:xfrm>
            <a:custGeom>
              <a:rect b="b" l="l" r="r" t="t"/>
              <a:pathLst>
                <a:path extrusionOk="0" fill="none" h="61776" w="61776">
                  <a:moveTo>
                    <a:pt x="1" y="16558"/>
                  </a:moveTo>
                  <a:lnTo>
                    <a:pt x="61776" y="0"/>
                  </a:lnTo>
                  <a:lnTo>
                    <a:pt x="45219" y="6177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15"/>
            <p:cNvSpPr/>
            <p:nvPr/>
          </p:nvSpPr>
          <p:spPr>
            <a:xfrm flipH="1">
              <a:off x="1056675" y="241025"/>
              <a:ext cx="1318050" cy="1318025"/>
            </a:xfrm>
            <a:custGeom>
              <a:rect b="b" l="l" r="r" t="t"/>
              <a:pathLst>
                <a:path extrusionOk="0" fill="none" h="52721" w="52722">
                  <a:moveTo>
                    <a:pt x="1" y="14130"/>
                  </a:moveTo>
                  <a:lnTo>
                    <a:pt x="52721" y="0"/>
                  </a:lnTo>
                  <a:lnTo>
                    <a:pt x="38592" y="52721"/>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15"/>
            <p:cNvSpPr/>
            <p:nvPr/>
          </p:nvSpPr>
          <p:spPr>
            <a:xfrm flipH="1">
              <a:off x="1151150" y="335475"/>
              <a:ext cx="1091225" cy="1091700"/>
            </a:xfrm>
            <a:custGeom>
              <a:rect b="b" l="l" r="r" t="t"/>
              <a:pathLst>
                <a:path extrusionOk="0" fill="none" h="43668" w="43649">
                  <a:moveTo>
                    <a:pt x="1" y="11702"/>
                  </a:moveTo>
                  <a:lnTo>
                    <a:pt x="43648" y="1"/>
                  </a:lnTo>
                  <a:lnTo>
                    <a:pt x="31947" y="43667"/>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15"/>
            <p:cNvSpPr/>
            <p:nvPr/>
          </p:nvSpPr>
          <p:spPr>
            <a:xfrm flipH="1">
              <a:off x="1245625" y="429950"/>
              <a:ext cx="864850" cy="865325"/>
            </a:xfrm>
            <a:custGeom>
              <a:rect b="b" l="l" r="r" t="t"/>
              <a:pathLst>
                <a:path extrusionOk="0" fill="none" h="34613" w="34594">
                  <a:moveTo>
                    <a:pt x="0" y="9274"/>
                  </a:moveTo>
                  <a:lnTo>
                    <a:pt x="34594" y="1"/>
                  </a:lnTo>
                  <a:lnTo>
                    <a:pt x="25320" y="346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5"/>
            <p:cNvSpPr/>
            <p:nvPr/>
          </p:nvSpPr>
          <p:spPr>
            <a:xfrm flipH="1">
              <a:off x="1340100" y="524425"/>
              <a:ext cx="638475" cy="638500"/>
            </a:xfrm>
            <a:custGeom>
              <a:rect b="b" l="l" r="r" t="t"/>
              <a:pathLst>
                <a:path extrusionOk="0" fill="none" h="25540" w="25539">
                  <a:moveTo>
                    <a:pt x="0" y="6846"/>
                  </a:moveTo>
                  <a:lnTo>
                    <a:pt x="25539" y="1"/>
                  </a:lnTo>
                  <a:lnTo>
                    <a:pt x="18693" y="25539"/>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15"/>
            <p:cNvSpPr/>
            <p:nvPr/>
          </p:nvSpPr>
          <p:spPr>
            <a:xfrm flipH="1">
              <a:off x="1434550" y="618900"/>
              <a:ext cx="412150" cy="412125"/>
            </a:xfrm>
            <a:custGeom>
              <a:rect b="b" l="l" r="r" t="t"/>
              <a:pathLst>
                <a:path extrusionOk="0" fill="none" h="16485" w="16486">
                  <a:moveTo>
                    <a:pt x="1" y="4418"/>
                  </a:moveTo>
                  <a:lnTo>
                    <a:pt x="16485" y="0"/>
                  </a:lnTo>
                  <a:lnTo>
                    <a:pt x="12067" y="164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07" name="Shape 407"/>
        <p:cNvGrpSpPr/>
        <p:nvPr/>
      </p:nvGrpSpPr>
      <p:grpSpPr>
        <a:xfrm>
          <a:off x="0" y="0"/>
          <a:ext cx="0" cy="0"/>
          <a:chOff x="0" y="0"/>
          <a:chExt cx="0" cy="0"/>
        </a:xfrm>
      </p:grpSpPr>
      <p:grpSp>
        <p:nvGrpSpPr>
          <p:cNvPr id="408" name="Google Shape;408;p16"/>
          <p:cNvGrpSpPr/>
          <p:nvPr/>
        </p:nvGrpSpPr>
        <p:grpSpPr>
          <a:xfrm>
            <a:off x="-1808412" y="97700"/>
            <a:ext cx="6405925" cy="7396775"/>
            <a:chOff x="-1808412" y="97700"/>
            <a:chExt cx="6405925" cy="7396775"/>
          </a:xfrm>
        </p:grpSpPr>
        <p:sp>
          <p:nvSpPr>
            <p:cNvPr id="409" name="Google Shape;409;p16"/>
            <p:cNvSpPr/>
            <p:nvPr/>
          </p:nvSpPr>
          <p:spPr>
            <a:xfrm>
              <a:off x="727363" y="3025550"/>
              <a:ext cx="1334375" cy="1541075"/>
            </a:xfrm>
            <a:custGeom>
              <a:rect b="b" l="l" r="r" t="t"/>
              <a:pathLst>
                <a:path extrusionOk="0" fill="none" h="61643" w="53375">
                  <a:moveTo>
                    <a:pt x="53375" y="46232"/>
                  </a:moveTo>
                  <a:lnTo>
                    <a:pt x="53375" y="15411"/>
                  </a:lnTo>
                  <a:lnTo>
                    <a:pt x="26687" y="0"/>
                  </a:lnTo>
                  <a:lnTo>
                    <a:pt x="0" y="15411"/>
                  </a:lnTo>
                  <a:lnTo>
                    <a:pt x="0" y="46232"/>
                  </a:lnTo>
                  <a:lnTo>
                    <a:pt x="26687" y="6164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16"/>
            <p:cNvSpPr/>
            <p:nvPr/>
          </p:nvSpPr>
          <p:spPr>
            <a:xfrm>
              <a:off x="645288" y="2931325"/>
              <a:ext cx="1498525" cy="1729525"/>
            </a:xfrm>
            <a:custGeom>
              <a:rect b="b" l="l" r="r" t="t"/>
              <a:pathLst>
                <a:path extrusionOk="0" fill="none" h="69181" w="59941">
                  <a:moveTo>
                    <a:pt x="59941" y="51886"/>
                  </a:moveTo>
                  <a:lnTo>
                    <a:pt x="59941" y="17295"/>
                  </a:lnTo>
                  <a:lnTo>
                    <a:pt x="29970" y="0"/>
                  </a:lnTo>
                  <a:lnTo>
                    <a:pt x="0" y="17295"/>
                  </a:lnTo>
                  <a:lnTo>
                    <a:pt x="0" y="51886"/>
                  </a:lnTo>
                  <a:lnTo>
                    <a:pt x="29970" y="6918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16"/>
            <p:cNvSpPr/>
            <p:nvPr/>
          </p:nvSpPr>
          <p:spPr>
            <a:xfrm>
              <a:off x="563213" y="2836325"/>
              <a:ext cx="1661900" cy="1919525"/>
            </a:xfrm>
            <a:custGeom>
              <a:rect b="b" l="l" r="r" t="t"/>
              <a:pathLst>
                <a:path extrusionOk="0" fill="none" h="76781" w="66476">
                  <a:moveTo>
                    <a:pt x="66476" y="57570"/>
                  </a:moveTo>
                  <a:lnTo>
                    <a:pt x="66476" y="19211"/>
                  </a:lnTo>
                  <a:lnTo>
                    <a:pt x="33253" y="1"/>
                  </a:lnTo>
                  <a:lnTo>
                    <a:pt x="1" y="19211"/>
                  </a:lnTo>
                  <a:lnTo>
                    <a:pt x="1" y="57570"/>
                  </a:lnTo>
                  <a:lnTo>
                    <a:pt x="33253" y="76780"/>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16"/>
            <p:cNvSpPr/>
            <p:nvPr/>
          </p:nvSpPr>
          <p:spPr>
            <a:xfrm>
              <a:off x="481913" y="2742100"/>
              <a:ext cx="1825275" cy="2107975"/>
            </a:xfrm>
            <a:custGeom>
              <a:rect b="b" l="l" r="r" t="t"/>
              <a:pathLst>
                <a:path extrusionOk="0" fill="none" h="84319" w="73011">
                  <a:moveTo>
                    <a:pt x="73011" y="63224"/>
                  </a:moveTo>
                  <a:lnTo>
                    <a:pt x="73011" y="21095"/>
                  </a:lnTo>
                  <a:lnTo>
                    <a:pt x="36505" y="1"/>
                  </a:lnTo>
                  <a:lnTo>
                    <a:pt x="0" y="21095"/>
                  </a:lnTo>
                  <a:lnTo>
                    <a:pt x="0" y="63224"/>
                  </a:lnTo>
                  <a:lnTo>
                    <a:pt x="36505" y="8431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16"/>
            <p:cNvSpPr/>
            <p:nvPr/>
          </p:nvSpPr>
          <p:spPr>
            <a:xfrm>
              <a:off x="399838" y="2647875"/>
              <a:ext cx="1989425" cy="2296425"/>
            </a:xfrm>
            <a:custGeom>
              <a:rect b="b" l="l" r="r" t="t"/>
              <a:pathLst>
                <a:path extrusionOk="0" fill="none" h="91857" w="79577">
                  <a:moveTo>
                    <a:pt x="79576" y="68908"/>
                  </a:moveTo>
                  <a:lnTo>
                    <a:pt x="79576" y="22949"/>
                  </a:lnTo>
                  <a:lnTo>
                    <a:pt x="39788" y="1"/>
                  </a:lnTo>
                  <a:lnTo>
                    <a:pt x="0" y="22949"/>
                  </a:lnTo>
                  <a:lnTo>
                    <a:pt x="0" y="68908"/>
                  </a:lnTo>
                  <a:lnTo>
                    <a:pt x="39788" y="9185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16"/>
            <p:cNvSpPr/>
            <p:nvPr/>
          </p:nvSpPr>
          <p:spPr>
            <a:xfrm>
              <a:off x="317763" y="2553650"/>
              <a:ext cx="2152800" cy="2484875"/>
            </a:xfrm>
            <a:custGeom>
              <a:rect b="b" l="l" r="r" t="t"/>
              <a:pathLst>
                <a:path extrusionOk="0" fill="none" h="99395" w="86112">
                  <a:moveTo>
                    <a:pt x="86112" y="74561"/>
                  </a:moveTo>
                  <a:lnTo>
                    <a:pt x="86112" y="24834"/>
                  </a:lnTo>
                  <a:lnTo>
                    <a:pt x="43071" y="1"/>
                  </a:lnTo>
                  <a:lnTo>
                    <a:pt x="1" y="24834"/>
                  </a:lnTo>
                  <a:lnTo>
                    <a:pt x="1" y="74561"/>
                  </a:lnTo>
                  <a:lnTo>
                    <a:pt x="43071" y="99394"/>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16"/>
            <p:cNvSpPr/>
            <p:nvPr/>
          </p:nvSpPr>
          <p:spPr>
            <a:xfrm>
              <a:off x="236463" y="2458675"/>
              <a:ext cx="2316175" cy="2674825"/>
            </a:xfrm>
            <a:custGeom>
              <a:rect b="b" l="l" r="r" t="t"/>
              <a:pathLst>
                <a:path extrusionOk="0" fill="none" h="106993" w="92647">
                  <a:moveTo>
                    <a:pt x="92646" y="80245"/>
                  </a:moveTo>
                  <a:lnTo>
                    <a:pt x="92646" y="26748"/>
                  </a:lnTo>
                  <a:lnTo>
                    <a:pt x="46323" y="0"/>
                  </a:lnTo>
                  <a:lnTo>
                    <a:pt x="0" y="26748"/>
                  </a:lnTo>
                  <a:lnTo>
                    <a:pt x="0" y="80245"/>
                  </a:lnTo>
                  <a:lnTo>
                    <a:pt x="46323" y="10699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16"/>
            <p:cNvSpPr/>
            <p:nvPr/>
          </p:nvSpPr>
          <p:spPr>
            <a:xfrm>
              <a:off x="154388" y="2364450"/>
              <a:ext cx="2480325" cy="2863275"/>
            </a:xfrm>
            <a:custGeom>
              <a:rect b="b" l="l" r="r" t="t"/>
              <a:pathLst>
                <a:path extrusionOk="0" fill="none" h="114531" w="99213">
                  <a:moveTo>
                    <a:pt x="99212" y="85898"/>
                  </a:moveTo>
                  <a:lnTo>
                    <a:pt x="99212" y="28633"/>
                  </a:lnTo>
                  <a:lnTo>
                    <a:pt x="49606" y="0"/>
                  </a:lnTo>
                  <a:lnTo>
                    <a:pt x="1" y="28633"/>
                  </a:lnTo>
                  <a:lnTo>
                    <a:pt x="1" y="85898"/>
                  </a:lnTo>
                  <a:lnTo>
                    <a:pt x="49606" y="11453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16"/>
            <p:cNvSpPr/>
            <p:nvPr/>
          </p:nvSpPr>
          <p:spPr>
            <a:xfrm>
              <a:off x="73088" y="2270225"/>
              <a:ext cx="2642925" cy="3051725"/>
            </a:xfrm>
            <a:custGeom>
              <a:rect b="b" l="l" r="r" t="t"/>
              <a:pathLst>
                <a:path extrusionOk="0" fill="none" h="122069" w="105717">
                  <a:moveTo>
                    <a:pt x="105717" y="91552"/>
                  </a:moveTo>
                  <a:lnTo>
                    <a:pt x="105717" y="30517"/>
                  </a:lnTo>
                  <a:lnTo>
                    <a:pt x="52858" y="0"/>
                  </a:lnTo>
                  <a:lnTo>
                    <a:pt x="0" y="30517"/>
                  </a:lnTo>
                  <a:lnTo>
                    <a:pt x="0" y="91552"/>
                  </a:lnTo>
                  <a:lnTo>
                    <a:pt x="52858" y="122069"/>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16"/>
            <p:cNvSpPr/>
            <p:nvPr/>
          </p:nvSpPr>
          <p:spPr>
            <a:xfrm>
              <a:off x="-8987" y="2175225"/>
              <a:ext cx="2807075" cy="3241725"/>
            </a:xfrm>
            <a:custGeom>
              <a:rect b="b" l="l" r="r" t="t"/>
              <a:pathLst>
                <a:path extrusionOk="0" fill="none" h="129669" w="112283">
                  <a:moveTo>
                    <a:pt x="112282" y="97236"/>
                  </a:moveTo>
                  <a:lnTo>
                    <a:pt x="112282" y="32433"/>
                  </a:lnTo>
                  <a:lnTo>
                    <a:pt x="56141" y="1"/>
                  </a:lnTo>
                  <a:lnTo>
                    <a:pt x="1" y="32433"/>
                  </a:lnTo>
                  <a:lnTo>
                    <a:pt x="1" y="97236"/>
                  </a:lnTo>
                  <a:lnTo>
                    <a:pt x="56141" y="12966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16"/>
            <p:cNvSpPr/>
            <p:nvPr/>
          </p:nvSpPr>
          <p:spPr>
            <a:xfrm>
              <a:off x="-91062" y="2081000"/>
              <a:ext cx="2970450" cy="3430175"/>
            </a:xfrm>
            <a:custGeom>
              <a:rect b="b" l="l" r="r" t="t"/>
              <a:pathLst>
                <a:path extrusionOk="0" fill="none" h="137207" w="118818">
                  <a:moveTo>
                    <a:pt x="118818" y="102890"/>
                  </a:moveTo>
                  <a:lnTo>
                    <a:pt x="118818" y="34317"/>
                  </a:lnTo>
                  <a:lnTo>
                    <a:pt x="59424" y="1"/>
                  </a:lnTo>
                  <a:lnTo>
                    <a:pt x="1" y="34317"/>
                  </a:lnTo>
                  <a:lnTo>
                    <a:pt x="1" y="102890"/>
                  </a:lnTo>
                  <a:lnTo>
                    <a:pt x="59424" y="13720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16"/>
            <p:cNvSpPr/>
            <p:nvPr/>
          </p:nvSpPr>
          <p:spPr>
            <a:xfrm>
              <a:off x="-172362" y="1986775"/>
              <a:ext cx="3133825" cy="3618625"/>
            </a:xfrm>
            <a:custGeom>
              <a:rect b="b" l="l" r="r" t="t"/>
              <a:pathLst>
                <a:path extrusionOk="0" fill="none" h="144745" w="125353">
                  <a:moveTo>
                    <a:pt x="125352" y="108574"/>
                  </a:moveTo>
                  <a:lnTo>
                    <a:pt x="125352" y="36171"/>
                  </a:lnTo>
                  <a:lnTo>
                    <a:pt x="62676" y="1"/>
                  </a:lnTo>
                  <a:lnTo>
                    <a:pt x="0" y="36171"/>
                  </a:lnTo>
                  <a:lnTo>
                    <a:pt x="0" y="108574"/>
                  </a:lnTo>
                  <a:lnTo>
                    <a:pt x="62676" y="144744"/>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16"/>
            <p:cNvSpPr/>
            <p:nvPr/>
          </p:nvSpPr>
          <p:spPr>
            <a:xfrm>
              <a:off x="-254437" y="1891800"/>
              <a:ext cx="3297975" cy="3808575"/>
            </a:xfrm>
            <a:custGeom>
              <a:rect b="b" l="l" r="r" t="t"/>
              <a:pathLst>
                <a:path extrusionOk="0" fill="none" h="152343" w="131919">
                  <a:moveTo>
                    <a:pt x="131918" y="114257"/>
                  </a:moveTo>
                  <a:lnTo>
                    <a:pt x="131918" y="38086"/>
                  </a:lnTo>
                  <a:lnTo>
                    <a:pt x="65959" y="0"/>
                  </a:lnTo>
                  <a:lnTo>
                    <a:pt x="1" y="38086"/>
                  </a:lnTo>
                  <a:lnTo>
                    <a:pt x="1" y="114257"/>
                  </a:lnTo>
                  <a:lnTo>
                    <a:pt x="65959" y="15234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16"/>
            <p:cNvSpPr/>
            <p:nvPr/>
          </p:nvSpPr>
          <p:spPr>
            <a:xfrm>
              <a:off x="-336487" y="1797575"/>
              <a:ext cx="3461325" cy="3997025"/>
            </a:xfrm>
            <a:custGeom>
              <a:rect b="b" l="l" r="r" t="t"/>
              <a:pathLst>
                <a:path extrusionOk="0" fill="none" h="159881" w="138453">
                  <a:moveTo>
                    <a:pt x="138452" y="119911"/>
                  </a:moveTo>
                  <a:lnTo>
                    <a:pt x="138452" y="39970"/>
                  </a:lnTo>
                  <a:lnTo>
                    <a:pt x="69241" y="0"/>
                  </a:lnTo>
                  <a:lnTo>
                    <a:pt x="0" y="39970"/>
                  </a:lnTo>
                  <a:lnTo>
                    <a:pt x="0" y="119911"/>
                  </a:lnTo>
                  <a:lnTo>
                    <a:pt x="69241" y="15988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16"/>
            <p:cNvSpPr/>
            <p:nvPr/>
          </p:nvSpPr>
          <p:spPr>
            <a:xfrm>
              <a:off x="-417812" y="1703350"/>
              <a:ext cx="3624725" cy="4185475"/>
            </a:xfrm>
            <a:custGeom>
              <a:rect b="b" l="l" r="r" t="t"/>
              <a:pathLst>
                <a:path extrusionOk="0" fill="none" h="167419" w="144989">
                  <a:moveTo>
                    <a:pt x="144988" y="125564"/>
                  </a:moveTo>
                  <a:lnTo>
                    <a:pt x="144988" y="41855"/>
                  </a:lnTo>
                  <a:lnTo>
                    <a:pt x="72494" y="0"/>
                  </a:lnTo>
                  <a:lnTo>
                    <a:pt x="1" y="41855"/>
                  </a:lnTo>
                  <a:lnTo>
                    <a:pt x="1" y="125564"/>
                  </a:lnTo>
                  <a:lnTo>
                    <a:pt x="72494" y="167419"/>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16"/>
            <p:cNvSpPr/>
            <p:nvPr/>
          </p:nvSpPr>
          <p:spPr>
            <a:xfrm>
              <a:off x="-499887" y="1609125"/>
              <a:ext cx="3788850" cy="4373925"/>
            </a:xfrm>
            <a:custGeom>
              <a:rect b="b" l="l" r="r" t="t"/>
              <a:pathLst>
                <a:path extrusionOk="0" fill="none" h="174957" w="151554">
                  <a:moveTo>
                    <a:pt x="151554" y="131218"/>
                  </a:moveTo>
                  <a:lnTo>
                    <a:pt x="151554" y="43739"/>
                  </a:lnTo>
                  <a:lnTo>
                    <a:pt x="75777" y="0"/>
                  </a:lnTo>
                  <a:lnTo>
                    <a:pt x="1" y="43739"/>
                  </a:lnTo>
                  <a:lnTo>
                    <a:pt x="1" y="131218"/>
                  </a:lnTo>
                  <a:lnTo>
                    <a:pt x="75777" y="174957"/>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16"/>
            <p:cNvSpPr/>
            <p:nvPr/>
          </p:nvSpPr>
          <p:spPr>
            <a:xfrm>
              <a:off x="-581937" y="1514125"/>
              <a:ext cx="3952225" cy="4563925"/>
            </a:xfrm>
            <a:custGeom>
              <a:rect b="b" l="l" r="r" t="t"/>
              <a:pathLst>
                <a:path extrusionOk="0" fill="none" h="182557" w="158089">
                  <a:moveTo>
                    <a:pt x="158088" y="136902"/>
                  </a:moveTo>
                  <a:lnTo>
                    <a:pt x="158088" y="45655"/>
                  </a:lnTo>
                  <a:lnTo>
                    <a:pt x="79059" y="1"/>
                  </a:lnTo>
                  <a:lnTo>
                    <a:pt x="0" y="45655"/>
                  </a:lnTo>
                  <a:lnTo>
                    <a:pt x="0" y="136902"/>
                  </a:lnTo>
                  <a:lnTo>
                    <a:pt x="79059" y="18255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16"/>
            <p:cNvSpPr/>
            <p:nvPr/>
          </p:nvSpPr>
          <p:spPr>
            <a:xfrm>
              <a:off x="-663262" y="1419900"/>
              <a:ext cx="4115600" cy="4752375"/>
            </a:xfrm>
            <a:custGeom>
              <a:rect b="b" l="l" r="r" t="t"/>
              <a:pathLst>
                <a:path extrusionOk="0" fill="none" h="190095" w="164624">
                  <a:moveTo>
                    <a:pt x="164624" y="142586"/>
                  </a:moveTo>
                  <a:lnTo>
                    <a:pt x="164624" y="47509"/>
                  </a:lnTo>
                  <a:lnTo>
                    <a:pt x="82312" y="1"/>
                  </a:lnTo>
                  <a:lnTo>
                    <a:pt x="1" y="47509"/>
                  </a:lnTo>
                  <a:lnTo>
                    <a:pt x="1" y="142586"/>
                  </a:lnTo>
                  <a:lnTo>
                    <a:pt x="82312" y="190094"/>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16"/>
            <p:cNvSpPr/>
            <p:nvPr/>
          </p:nvSpPr>
          <p:spPr>
            <a:xfrm>
              <a:off x="-745312" y="1325675"/>
              <a:ext cx="4279725" cy="4940825"/>
            </a:xfrm>
            <a:custGeom>
              <a:rect b="b" l="l" r="r" t="t"/>
              <a:pathLst>
                <a:path extrusionOk="0" fill="none" h="197633" w="171189">
                  <a:moveTo>
                    <a:pt x="171189" y="148240"/>
                  </a:moveTo>
                  <a:lnTo>
                    <a:pt x="171189" y="49393"/>
                  </a:lnTo>
                  <a:lnTo>
                    <a:pt x="85594" y="0"/>
                  </a:lnTo>
                  <a:lnTo>
                    <a:pt x="0" y="49393"/>
                  </a:lnTo>
                  <a:lnTo>
                    <a:pt x="0" y="148240"/>
                  </a:lnTo>
                  <a:lnTo>
                    <a:pt x="85594" y="19763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16"/>
            <p:cNvSpPr/>
            <p:nvPr/>
          </p:nvSpPr>
          <p:spPr>
            <a:xfrm>
              <a:off x="-827387" y="1230700"/>
              <a:ext cx="4443125" cy="5130775"/>
            </a:xfrm>
            <a:custGeom>
              <a:rect b="b" l="l" r="r" t="t"/>
              <a:pathLst>
                <a:path extrusionOk="0" fill="none" h="205231" w="177725">
                  <a:moveTo>
                    <a:pt x="177724" y="153923"/>
                  </a:moveTo>
                  <a:lnTo>
                    <a:pt x="177724" y="51308"/>
                  </a:lnTo>
                  <a:lnTo>
                    <a:pt x="88877" y="0"/>
                  </a:lnTo>
                  <a:lnTo>
                    <a:pt x="0" y="51308"/>
                  </a:lnTo>
                  <a:lnTo>
                    <a:pt x="0" y="153923"/>
                  </a:lnTo>
                  <a:lnTo>
                    <a:pt x="88877" y="20523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16"/>
            <p:cNvSpPr/>
            <p:nvPr/>
          </p:nvSpPr>
          <p:spPr>
            <a:xfrm>
              <a:off x="-908687" y="1136450"/>
              <a:ext cx="4606475" cy="5319275"/>
            </a:xfrm>
            <a:custGeom>
              <a:rect b="b" l="l" r="r" t="t"/>
              <a:pathLst>
                <a:path extrusionOk="0" fill="none" h="212771" w="184259">
                  <a:moveTo>
                    <a:pt x="184259" y="159578"/>
                  </a:moveTo>
                  <a:lnTo>
                    <a:pt x="184259" y="53193"/>
                  </a:lnTo>
                  <a:lnTo>
                    <a:pt x="92129" y="1"/>
                  </a:lnTo>
                  <a:lnTo>
                    <a:pt x="0" y="53193"/>
                  </a:lnTo>
                  <a:lnTo>
                    <a:pt x="0" y="159578"/>
                  </a:lnTo>
                  <a:lnTo>
                    <a:pt x="92129" y="212770"/>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16"/>
            <p:cNvSpPr/>
            <p:nvPr/>
          </p:nvSpPr>
          <p:spPr>
            <a:xfrm>
              <a:off x="-990762" y="1042225"/>
              <a:ext cx="4770625" cy="5507725"/>
            </a:xfrm>
            <a:custGeom>
              <a:rect b="b" l="l" r="r" t="t"/>
              <a:pathLst>
                <a:path extrusionOk="0" fill="none" h="220309" w="190825">
                  <a:moveTo>
                    <a:pt x="190825" y="165231"/>
                  </a:moveTo>
                  <a:lnTo>
                    <a:pt x="190825" y="55078"/>
                  </a:lnTo>
                  <a:lnTo>
                    <a:pt x="95412" y="1"/>
                  </a:lnTo>
                  <a:lnTo>
                    <a:pt x="0" y="55078"/>
                  </a:lnTo>
                  <a:lnTo>
                    <a:pt x="0" y="165231"/>
                  </a:lnTo>
                  <a:lnTo>
                    <a:pt x="95412" y="22030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16"/>
            <p:cNvSpPr/>
            <p:nvPr/>
          </p:nvSpPr>
          <p:spPr>
            <a:xfrm>
              <a:off x="-1072837" y="947250"/>
              <a:ext cx="4934000" cy="5697675"/>
            </a:xfrm>
            <a:custGeom>
              <a:rect b="b" l="l" r="r" t="t"/>
              <a:pathLst>
                <a:path extrusionOk="0" fill="none" h="227907" w="197360">
                  <a:moveTo>
                    <a:pt x="197360" y="170915"/>
                  </a:moveTo>
                  <a:lnTo>
                    <a:pt x="197360" y="56992"/>
                  </a:lnTo>
                  <a:lnTo>
                    <a:pt x="98695" y="0"/>
                  </a:lnTo>
                  <a:lnTo>
                    <a:pt x="1" y="56992"/>
                  </a:lnTo>
                  <a:lnTo>
                    <a:pt x="1" y="170915"/>
                  </a:lnTo>
                  <a:lnTo>
                    <a:pt x="98695" y="227907"/>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16"/>
            <p:cNvSpPr/>
            <p:nvPr/>
          </p:nvSpPr>
          <p:spPr>
            <a:xfrm>
              <a:off x="-1154137" y="853025"/>
              <a:ext cx="5097375" cy="5886125"/>
            </a:xfrm>
            <a:custGeom>
              <a:rect b="b" l="l" r="r" t="t"/>
              <a:pathLst>
                <a:path extrusionOk="0" fill="none" h="235445" w="203895">
                  <a:moveTo>
                    <a:pt x="203895" y="176568"/>
                  </a:moveTo>
                  <a:lnTo>
                    <a:pt x="203895" y="58877"/>
                  </a:lnTo>
                  <a:lnTo>
                    <a:pt x="101947" y="0"/>
                  </a:lnTo>
                  <a:lnTo>
                    <a:pt x="0" y="58877"/>
                  </a:lnTo>
                  <a:lnTo>
                    <a:pt x="0" y="176568"/>
                  </a:lnTo>
                  <a:lnTo>
                    <a:pt x="101947" y="235445"/>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16"/>
            <p:cNvSpPr/>
            <p:nvPr/>
          </p:nvSpPr>
          <p:spPr>
            <a:xfrm>
              <a:off x="-1236212" y="758800"/>
              <a:ext cx="5261525" cy="6074575"/>
            </a:xfrm>
            <a:custGeom>
              <a:rect b="b" l="l" r="r" t="t"/>
              <a:pathLst>
                <a:path extrusionOk="0" fill="none" h="242983" w="210461">
                  <a:moveTo>
                    <a:pt x="210460" y="182252"/>
                  </a:moveTo>
                  <a:lnTo>
                    <a:pt x="210460" y="60731"/>
                  </a:lnTo>
                  <a:lnTo>
                    <a:pt x="105230" y="0"/>
                  </a:lnTo>
                  <a:lnTo>
                    <a:pt x="1" y="60731"/>
                  </a:lnTo>
                  <a:lnTo>
                    <a:pt x="1" y="182252"/>
                  </a:lnTo>
                  <a:lnTo>
                    <a:pt x="105230" y="24298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16"/>
            <p:cNvSpPr/>
            <p:nvPr/>
          </p:nvSpPr>
          <p:spPr>
            <a:xfrm>
              <a:off x="-1317512" y="663800"/>
              <a:ext cx="5424125" cy="6264575"/>
            </a:xfrm>
            <a:custGeom>
              <a:rect b="b" l="l" r="r" t="t"/>
              <a:pathLst>
                <a:path extrusionOk="0" fill="none" h="250583" w="216965">
                  <a:moveTo>
                    <a:pt x="216965" y="187937"/>
                  </a:moveTo>
                  <a:lnTo>
                    <a:pt x="216965" y="62646"/>
                  </a:lnTo>
                  <a:lnTo>
                    <a:pt x="108482" y="1"/>
                  </a:lnTo>
                  <a:lnTo>
                    <a:pt x="0" y="62646"/>
                  </a:lnTo>
                  <a:lnTo>
                    <a:pt x="0" y="187937"/>
                  </a:lnTo>
                  <a:lnTo>
                    <a:pt x="108482" y="250582"/>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16"/>
            <p:cNvSpPr/>
            <p:nvPr/>
          </p:nvSpPr>
          <p:spPr>
            <a:xfrm>
              <a:off x="-1399587" y="569575"/>
              <a:ext cx="5588275" cy="6453025"/>
            </a:xfrm>
            <a:custGeom>
              <a:rect b="b" l="l" r="r" t="t"/>
              <a:pathLst>
                <a:path extrusionOk="0" fill="none" h="258121" w="223531">
                  <a:moveTo>
                    <a:pt x="223530" y="193590"/>
                  </a:moveTo>
                  <a:lnTo>
                    <a:pt x="223530" y="64531"/>
                  </a:lnTo>
                  <a:lnTo>
                    <a:pt x="111765" y="1"/>
                  </a:lnTo>
                  <a:lnTo>
                    <a:pt x="0" y="64531"/>
                  </a:lnTo>
                  <a:lnTo>
                    <a:pt x="0" y="193590"/>
                  </a:lnTo>
                  <a:lnTo>
                    <a:pt x="111765" y="258120"/>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16"/>
            <p:cNvSpPr/>
            <p:nvPr/>
          </p:nvSpPr>
          <p:spPr>
            <a:xfrm>
              <a:off x="-1481662" y="475350"/>
              <a:ext cx="5751650" cy="6641475"/>
            </a:xfrm>
            <a:custGeom>
              <a:rect b="b" l="l" r="r" t="t"/>
              <a:pathLst>
                <a:path extrusionOk="0" fill="none" h="265659" w="230066">
                  <a:moveTo>
                    <a:pt x="230066" y="199244"/>
                  </a:moveTo>
                  <a:lnTo>
                    <a:pt x="230066" y="66415"/>
                  </a:lnTo>
                  <a:lnTo>
                    <a:pt x="115048" y="1"/>
                  </a:lnTo>
                  <a:lnTo>
                    <a:pt x="1" y="66415"/>
                  </a:lnTo>
                  <a:lnTo>
                    <a:pt x="1" y="199244"/>
                  </a:lnTo>
                  <a:lnTo>
                    <a:pt x="115048" y="26565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16"/>
            <p:cNvSpPr/>
            <p:nvPr/>
          </p:nvSpPr>
          <p:spPr>
            <a:xfrm>
              <a:off x="-1562962" y="381125"/>
              <a:ext cx="5915025" cy="6829925"/>
            </a:xfrm>
            <a:custGeom>
              <a:rect b="b" l="l" r="r" t="t"/>
              <a:pathLst>
                <a:path extrusionOk="0" fill="none" h="273197" w="236601">
                  <a:moveTo>
                    <a:pt x="236601" y="204897"/>
                  </a:moveTo>
                  <a:lnTo>
                    <a:pt x="236601" y="68300"/>
                  </a:lnTo>
                  <a:lnTo>
                    <a:pt x="118300" y="1"/>
                  </a:lnTo>
                  <a:lnTo>
                    <a:pt x="0" y="68300"/>
                  </a:lnTo>
                  <a:lnTo>
                    <a:pt x="0" y="204897"/>
                  </a:lnTo>
                  <a:lnTo>
                    <a:pt x="118300" y="27319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6"/>
            <p:cNvSpPr/>
            <p:nvPr/>
          </p:nvSpPr>
          <p:spPr>
            <a:xfrm>
              <a:off x="-1645037" y="286150"/>
              <a:ext cx="6079175" cy="7019875"/>
            </a:xfrm>
            <a:custGeom>
              <a:rect b="b" l="l" r="r" t="t"/>
              <a:pathLst>
                <a:path extrusionOk="0" fill="none" h="280795" w="243167">
                  <a:moveTo>
                    <a:pt x="243166" y="210581"/>
                  </a:moveTo>
                  <a:lnTo>
                    <a:pt x="243166" y="70214"/>
                  </a:lnTo>
                  <a:lnTo>
                    <a:pt x="121583" y="0"/>
                  </a:lnTo>
                  <a:lnTo>
                    <a:pt x="1" y="70214"/>
                  </a:lnTo>
                  <a:lnTo>
                    <a:pt x="1" y="210581"/>
                  </a:lnTo>
                  <a:lnTo>
                    <a:pt x="121583" y="280795"/>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16"/>
            <p:cNvSpPr/>
            <p:nvPr/>
          </p:nvSpPr>
          <p:spPr>
            <a:xfrm>
              <a:off x="-1727112" y="191925"/>
              <a:ext cx="6242550" cy="7208325"/>
            </a:xfrm>
            <a:custGeom>
              <a:rect b="b" l="l" r="r" t="t"/>
              <a:pathLst>
                <a:path extrusionOk="0" fill="none" h="288333" w="249702">
                  <a:moveTo>
                    <a:pt x="249702" y="216265"/>
                  </a:moveTo>
                  <a:lnTo>
                    <a:pt x="249702" y="72068"/>
                  </a:lnTo>
                  <a:lnTo>
                    <a:pt x="124866" y="0"/>
                  </a:lnTo>
                  <a:lnTo>
                    <a:pt x="1" y="72068"/>
                  </a:lnTo>
                  <a:lnTo>
                    <a:pt x="1" y="216265"/>
                  </a:lnTo>
                  <a:lnTo>
                    <a:pt x="124866" y="28833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16"/>
            <p:cNvSpPr/>
            <p:nvPr/>
          </p:nvSpPr>
          <p:spPr>
            <a:xfrm>
              <a:off x="-1808412" y="97700"/>
              <a:ext cx="6405925" cy="7396775"/>
            </a:xfrm>
            <a:custGeom>
              <a:rect b="b" l="l" r="r" t="t"/>
              <a:pathLst>
                <a:path extrusionOk="0" fill="none" h="295871" w="256237">
                  <a:moveTo>
                    <a:pt x="256236" y="221918"/>
                  </a:moveTo>
                  <a:lnTo>
                    <a:pt x="256236" y="73953"/>
                  </a:lnTo>
                  <a:lnTo>
                    <a:pt x="128118" y="0"/>
                  </a:lnTo>
                  <a:lnTo>
                    <a:pt x="1" y="73953"/>
                  </a:lnTo>
                  <a:lnTo>
                    <a:pt x="1" y="221918"/>
                  </a:lnTo>
                  <a:lnTo>
                    <a:pt x="128118" y="29587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1" name="Google Shape;441;p16"/>
          <p:cNvSpPr txBox="1"/>
          <p:nvPr>
            <p:ph type="title"/>
          </p:nvPr>
        </p:nvSpPr>
        <p:spPr>
          <a:xfrm>
            <a:off x="4792600" y="2914875"/>
            <a:ext cx="3638400" cy="84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000"/>
              <a:buNone/>
              <a:defRPr sz="4000">
                <a:solidFill>
                  <a:schemeClr val="lt1"/>
                </a:solidFill>
              </a:defRPr>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p:txBody>
      </p:sp>
      <p:sp>
        <p:nvSpPr>
          <p:cNvPr id="442" name="Google Shape;442;p16"/>
          <p:cNvSpPr txBox="1"/>
          <p:nvPr>
            <p:ph idx="2" type="title"/>
          </p:nvPr>
        </p:nvSpPr>
        <p:spPr>
          <a:xfrm>
            <a:off x="520888" y="3175088"/>
            <a:ext cx="1610400" cy="1242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88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443" name="Google Shape;443;p16"/>
          <p:cNvSpPr txBox="1"/>
          <p:nvPr>
            <p:ph idx="1" type="subTitle"/>
          </p:nvPr>
        </p:nvSpPr>
        <p:spPr>
          <a:xfrm>
            <a:off x="4792600" y="3886475"/>
            <a:ext cx="3638400" cy="722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80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3">
    <p:spTree>
      <p:nvGrpSpPr>
        <p:cNvPr id="444" name="Shape 444"/>
        <p:cNvGrpSpPr/>
        <p:nvPr/>
      </p:nvGrpSpPr>
      <p:grpSpPr>
        <a:xfrm>
          <a:off x="0" y="0"/>
          <a:ext cx="0" cy="0"/>
          <a:chOff x="0" y="0"/>
          <a:chExt cx="0" cy="0"/>
        </a:xfrm>
      </p:grpSpPr>
      <p:grpSp>
        <p:nvGrpSpPr>
          <p:cNvPr id="445" name="Google Shape;445;p17"/>
          <p:cNvGrpSpPr/>
          <p:nvPr/>
        </p:nvGrpSpPr>
        <p:grpSpPr>
          <a:xfrm>
            <a:off x="-3160953" y="1242175"/>
            <a:ext cx="6405925" cy="7396775"/>
            <a:chOff x="-3160953" y="1242175"/>
            <a:chExt cx="6405925" cy="7396775"/>
          </a:xfrm>
        </p:grpSpPr>
        <p:sp>
          <p:nvSpPr>
            <p:cNvPr id="446" name="Google Shape;446;p17"/>
            <p:cNvSpPr/>
            <p:nvPr/>
          </p:nvSpPr>
          <p:spPr>
            <a:xfrm>
              <a:off x="-625178" y="4170025"/>
              <a:ext cx="1334375" cy="1541075"/>
            </a:xfrm>
            <a:custGeom>
              <a:rect b="b" l="l" r="r" t="t"/>
              <a:pathLst>
                <a:path extrusionOk="0" fill="none" h="61643" w="53375">
                  <a:moveTo>
                    <a:pt x="53375" y="46232"/>
                  </a:moveTo>
                  <a:lnTo>
                    <a:pt x="53375" y="15411"/>
                  </a:lnTo>
                  <a:lnTo>
                    <a:pt x="26687" y="0"/>
                  </a:lnTo>
                  <a:lnTo>
                    <a:pt x="0" y="15411"/>
                  </a:lnTo>
                  <a:lnTo>
                    <a:pt x="0" y="46232"/>
                  </a:lnTo>
                  <a:lnTo>
                    <a:pt x="26687" y="6164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7"/>
            <p:cNvSpPr/>
            <p:nvPr/>
          </p:nvSpPr>
          <p:spPr>
            <a:xfrm>
              <a:off x="-707253" y="4075800"/>
              <a:ext cx="1498525" cy="1729525"/>
            </a:xfrm>
            <a:custGeom>
              <a:rect b="b" l="l" r="r" t="t"/>
              <a:pathLst>
                <a:path extrusionOk="0" fill="none" h="69181" w="59941">
                  <a:moveTo>
                    <a:pt x="59941" y="51886"/>
                  </a:moveTo>
                  <a:lnTo>
                    <a:pt x="59941" y="17295"/>
                  </a:lnTo>
                  <a:lnTo>
                    <a:pt x="29970" y="0"/>
                  </a:lnTo>
                  <a:lnTo>
                    <a:pt x="0" y="17295"/>
                  </a:lnTo>
                  <a:lnTo>
                    <a:pt x="0" y="51886"/>
                  </a:lnTo>
                  <a:lnTo>
                    <a:pt x="29970" y="6918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17"/>
            <p:cNvSpPr/>
            <p:nvPr/>
          </p:nvSpPr>
          <p:spPr>
            <a:xfrm>
              <a:off x="-789328" y="3980800"/>
              <a:ext cx="1661900" cy="1919525"/>
            </a:xfrm>
            <a:custGeom>
              <a:rect b="b" l="l" r="r" t="t"/>
              <a:pathLst>
                <a:path extrusionOk="0" fill="none" h="76781" w="66476">
                  <a:moveTo>
                    <a:pt x="66476" y="57570"/>
                  </a:moveTo>
                  <a:lnTo>
                    <a:pt x="66476" y="19211"/>
                  </a:lnTo>
                  <a:lnTo>
                    <a:pt x="33253" y="1"/>
                  </a:lnTo>
                  <a:lnTo>
                    <a:pt x="1" y="19211"/>
                  </a:lnTo>
                  <a:lnTo>
                    <a:pt x="1" y="57570"/>
                  </a:lnTo>
                  <a:lnTo>
                    <a:pt x="33253" y="76780"/>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17"/>
            <p:cNvSpPr/>
            <p:nvPr/>
          </p:nvSpPr>
          <p:spPr>
            <a:xfrm>
              <a:off x="-870628" y="3886575"/>
              <a:ext cx="1825275" cy="2107975"/>
            </a:xfrm>
            <a:custGeom>
              <a:rect b="b" l="l" r="r" t="t"/>
              <a:pathLst>
                <a:path extrusionOk="0" fill="none" h="84319" w="73011">
                  <a:moveTo>
                    <a:pt x="73011" y="63224"/>
                  </a:moveTo>
                  <a:lnTo>
                    <a:pt x="73011" y="21095"/>
                  </a:lnTo>
                  <a:lnTo>
                    <a:pt x="36505" y="1"/>
                  </a:lnTo>
                  <a:lnTo>
                    <a:pt x="0" y="21095"/>
                  </a:lnTo>
                  <a:lnTo>
                    <a:pt x="0" y="63224"/>
                  </a:lnTo>
                  <a:lnTo>
                    <a:pt x="36505" y="8431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17"/>
            <p:cNvSpPr/>
            <p:nvPr/>
          </p:nvSpPr>
          <p:spPr>
            <a:xfrm>
              <a:off x="-952703" y="3792350"/>
              <a:ext cx="1989425" cy="2296425"/>
            </a:xfrm>
            <a:custGeom>
              <a:rect b="b" l="l" r="r" t="t"/>
              <a:pathLst>
                <a:path extrusionOk="0" fill="none" h="91857" w="79577">
                  <a:moveTo>
                    <a:pt x="79576" y="68908"/>
                  </a:moveTo>
                  <a:lnTo>
                    <a:pt x="79576" y="22949"/>
                  </a:lnTo>
                  <a:lnTo>
                    <a:pt x="39788" y="1"/>
                  </a:lnTo>
                  <a:lnTo>
                    <a:pt x="0" y="22949"/>
                  </a:lnTo>
                  <a:lnTo>
                    <a:pt x="0" y="68908"/>
                  </a:lnTo>
                  <a:lnTo>
                    <a:pt x="39788" y="9185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17"/>
            <p:cNvSpPr/>
            <p:nvPr/>
          </p:nvSpPr>
          <p:spPr>
            <a:xfrm>
              <a:off x="-1034778" y="3698125"/>
              <a:ext cx="2152800" cy="2484875"/>
            </a:xfrm>
            <a:custGeom>
              <a:rect b="b" l="l" r="r" t="t"/>
              <a:pathLst>
                <a:path extrusionOk="0" fill="none" h="99395" w="86112">
                  <a:moveTo>
                    <a:pt x="86112" y="74561"/>
                  </a:moveTo>
                  <a:lnTo>
                    <a:pt x="86112" y="24834"/>
                  </a:lnTo>
                  <a:lnTo>
                    <a:pt x="43071" y="1"/>
                  </a:lnTo>
                  <a:lnTo>
                    <a:pt x="1" y="24834"/>
                  </a:lnTo>
                  <a:lnTo>
                    <a:pt x="1" y="74561"/>
                  </a:lnTo>
                  <a:lnTo>
                    <a:pt x="43071" y="99394"/>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17"/>
            <p:cNvSpPr/>
            <p:nvPr/>
          </p:nvSpPr>
          <p:spPr>
            <a:xfrm>
              <a:off x="-1116078" y="3603150"/>
              <a:ext cx="2316175" cy="2674825"/>
            </a:xfrm>
            <a:custGeom>
              <a:rect b="b" l="l" r="r" t="t"/>
              <a:pathLst>
                <a:path extrusionOk="0" fill="none" h="106993" w="92647">
                  <a:moveTo>
                    <a:pt x="92646" y="80245"/>
                  </a:moveTo>
                  <a:lnTo>
                    <a:pt x="92646" y="26748"/>
                  </a:lnTo>
                  <a:lnTo>
                    <a:pt x="46323" y="0"/>
                  </a:lnTo>
                  <a:lnTo>
                    <a:pt x="0" y="26748"/>
                  </a:lnTo>
                  <a:lnTo>
                    <a:pt x="0" y="80245"/>
                  </a:lnTo>
                  <a:lnTo>
                    <a:pt x="46323" y="10699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17"/>
            <p:cNvSpPr/>
            <p:nvPr/>
          </p:nvSpPr>
          <p:spPr>
            <a:xfrm>
              <a:off x="-1198153" y="3508925"/>
              <a:ext cx="2480325" cy="2863275"/>
            </a:xfrm>
            <a:custGeom>
              <a:rect b="b" l="l" r="r" t="t"/>
              <a:pathLst>
                <a:path extrusionOk="0" fill="none" h="114531" w="99213">
                  <a:moveTo>
                    <a:pt x="99212" y="85898"/>
                  </a:moveTo>
                  <a:lnTo>
                    <a:pt x="99212" y="28633"/>
                  </a:lnTo>
                  <a:lnTo>
                    <a:pt x="49606" y="0"/>
                  </a:lnTo>
                  <a:lnTo>
                    <a:pt x="1" y="28633"/>
                  </a:lnTo>
                  <a:lnTo>
                    <a:pt x="1" y="85898"/>
                  </a:lnTo>
                  <a:lnTo>
                    <a:pt x="49606" y="11453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17"/>
            <p:cNvSpPr/>
            <p:nvPr/>
          </p:nvSpPr>
          <p:spPr>
            <a:xfrm>
              <a:off x="-1279453" y="3414700"/>
              <a:ext cx="2642925" cy="3051725"/>
            </a:xfrm>
            <a:custGeom>
              <a:rect b="b" l="l" r="r" t="t"/>
              <a:pathLst>
                <a:path extrusionOk="0" fill="none" h="122069" w="105717">
                  <a:moveTo>
                    <a:pt x="105717" y="91552"/>
                  </a:moveTo>
                  <a:lnTo>
                    <a:pt x="105717" y="30517"/>
                  </a:lnTo>
                  <a:lnTo>
                    <a:pt x="52858" y="0"/>
                  </a:lnTo>
                  <a:lnTo>
                    <a:pt x="0" y="30517"/>
                  </a:lnTo>
                  <a:lnTo>
                    <a:pt x="0" y="91552"/>
                  </a:lnTo>
                  <a:lnTo>
                    <a:pt x="52858" y="122069"/>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17"/>
            <p:cNvSpPr/>
            <p:nvPr/>
          </p:nvSpPr>
          <p:spPr>
            <a:xfrm>
              <a:off x="-1361528" y="3319700"/>
              <a:ext cx="2807075" cy="3241725"/>
            </a:xfrm>
            <a:custGeom>
              <a:rect b="b" l="l" r="r" t="t"/>
              <a:pathLst>
                <a:path extrusionOk="0" fill="none" h="129669" w="112283">
                  <a:moveTo>
                    <a:pt x="112282" y="97236"/>
                  </a:moveTo>
                  <a:lnTo>
                    <a:pt x="112282" y="32433"/>
                  </a:lnTo>
                  <a:lnTo>
                    <a:pt x="56141" y="1"/>
                  </a:lnTo>
                  <a:lnTo>
                    <a:pt x="1" y="32433"/>
                  </a:lnTo>
                  <a:lnTo>
                    <a:pt x="1" y="97236"/>
                  </a:lnTo>
                  <a:lnTo>
                    <a:pt x="56141" y="12966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17"/>
            <p:cNvSpPr/>
            <p:nvPr/>
          </p:nvSpPr>
          <p:spPr>
            <a:xfrm>
              <a:off x="-1443603" y="3225475"/>
              <a:ext cx="2970450" cy="3430175"/>
            </a:xfrm>
            <a:custGeom>
              <a:rect b="b" l="l" r="r" t="t"/>
              <a:pathLst>
                <a:path extrusionOk="0" fill="none" h="137207" w="118818">
                  <a:moveTo>
                    <a:pt x="118818" y="102890"/>
                  </a:moveTo>
                  <a:lnTo>
                    <a:pt x="118818" y="34317"/>
                  </a:lnTo>
                  <a:lnTo>
                    <a:pt x="59424" y="1"/>
                  </a:lnTo>
                  <a:lnTo>
                    <a:pt x="1" y="34317"/>
                  </a:lnTo>
                  <a:lnTo>
                    <a:pt x="1" y="102890"/>
                  </a:lnTo>
                  <a:lnTo>
                    <a:pt x="59424" y="13720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17"/>
            <p:cNvSpPr/>
            <p:nvPr/>
          </p:nvSpPr>
          <p:spPr>
            <a:xfrm>
              <a:off x="-1524903" y="3131250"/>
              <a:ext cx="3133825" cy="3618625"/>
            </a:xfrm>
            <a:custGeom>
              <a:rect b="b" l="l" r="r" t="t"/>
              <a:pathLst>
                <a:path extrusionOk="0" fill="none" h="144745" w="125353">
                  <a:moveTo>
                    <a:pt x="125352" y="108574"/>
                  </a:moveTo>
                  <a:lnTo>
                    <a:pt x="125352" y="36171"/>
                  </a:lnTo>
                  <a:lnTo>
                    <a:pt x="62676" y="1"/>
                  </a:lnTo>
                  <a:lnTo>
                    <a:pt x="0" y="36171"/>
                  </a:lnTo>
                  <a:lnTo>
                    <a:pt x="0" y="108574"/>
                  </a:lnTo>
                  <a:lnTo>
                    <a:pt x="62676" y="144744"/>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17"/>
            <p:cNvSpPr/>
            <p:nvPr/>
          </p:nvSpPr>
          <p:spPr>
            <a:xfrm>
              <a:off x="-1606978" y="3036275"/>
              <a:ext cx="3297975" cy="3808575"/>
            </a:xfrm>
            <a:custGeom>
              <a:rect b="b" l="l" r="r" t="t"/>
              <a:pathLst>
                <a:path extrusionOk="0" fill="none" h="152343" w="131919">
                  <a:moveTo>
                    <a:pt x="131918" y="114257"/>
                  </a:moveTo>
                  <a:lnTo>
                    <a:pt x="131918" y="38086"/>
                  </a:lnTo>
                  <a:lnTo>
                    <a:pt x="65959" y="0"/>
                  </a:lnTo>
                  <a:lnTo>
                    <a:pt x="1" y="38086"/>
                  </a:lnTo>
                  <a:lnTo>
                    <a:pt x="1" y="114257"/>
                  </a:lnTo>
                  <a:lnTo>
                    <a:pt x="65959" y="15234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17"/>
            <p:cNvSpPr/>
            <p:nvPr/>
          </p:nvSpPr>
          <p:spPr>
            <a:xfrm>
              <a:off x="-1689028" y="2942050"/>
              <a:ext cx="3461325" cy="3997025"/>
            </a:xfrm>
            <a:custGeom>
              <a:rect b="b" l="l" r="r" t="t"/>
              <a:pathLst>
                <a:path extrusionOk="0" fill="none" h="159881" w="138453">
                  <a:moveTo>
                    <a:pt x="138452" y="119911"/>
                  </a:moveTo>
                  <a:lnTo>
                    <a:pt x="138452" y="39970"/>
                  </a:lnTo>
                  <a:lnTo>
                    <a:pt x="69241" y="0"/>
                  </a:lnTo>
                  <a:lnTo>
                    <a:pt x="0" y="39970"/>
                  </a:lnTo>
                  <a:lnTo>
                    <a:pt x="0" y="119911"/>
                  </a:lnTo>
                  <a:lnTo>
                    <a:pt x="69241" y="15988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17"/>
            <p:cNvSpPr/>
            <p:nvPr/>
          </p:nvSpPr>
          <p:spPr>
            <a:xfrm>
              <a:off x="-1770353" y="2847825"/>
              <a:ext cx="3624725" cy="4185475"/>
            </a:xfrm>
            <a:custGeom>
              <a:rect b="b" l="l" r="r" t="t"/>
              <a:pathLst>
                <a:path extrusionOk="0" fill="none" h="167419" w="144989">
                  <a:moveTo>
                    <a:pt x="144988" y="125564"/>
                  </a:moveTo>
                  <a:lnTo>
                    <a:pt x="144988" y="41855"/>
                  </a:lnTo>
                  <a:lnTo>
                    <a:pt x="72494" y="0"/>
                  </a:lnTo>
                  <a:lnTo>
                    <a:pt x="1" y="41855"/>
                  </a:lnTo>
                  <a:lnTo>
                    <a:pt x="1" y="125564"/>
                  </a:lnTo>
                  <a:lnTo>
                    <a:pt x="72494" y="167419"/>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17"/>
            <p:cNvSpPr/>
            <p:nvPr/>
          </p:nvSpPr>
          <p:spPr>
            <a:xfrm>
              <a:off x="-1852428" y="2753600"/>
              <a:ext cx="3788850" cy="4373925"/>
            </a:xfrm>
            <a:custGeom>
              <a:rect b="b" l="l" r="r" t="t"/>
              <a:pathLst>
                <a:path extrusionOk="0" fill="none" h="174957" w="151554">
                  <a:moveTo>
                    <a:pt x="151554" y="131218"/>
                  </a:moveTo>
                  <a:lnTo>
                    <a:pt x="151554" y="43739"/>
                  </a:lnTo>
                  <a:lnTo>
                    <a:pt x="75777" y="0"/>
                  </a:lnTo>
                  <a:lnTo>
                    <a:pt x="1" y="43739"/>
                  </a:lnTo>
                  <a:lnTo>
                    <a:pt x="1" y="131218"/>
                  </a:lnTo>
                  <a:lnTo>
                    <a:pt x="75777" y="174957"/>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17"/>
            <p:cNvSpPr/>
            <p:nvPr/>
          </p:nvSpPr>
          <p:spPr>
            <a:xfrm>
              <a:off x="-1934478" y="2658600"/>
              <a:ext cx="3952225" cy="4563925"/>
            </a:xfrm>
            <a:custGeom>
              <a:rect b="b" l="l" r="r" t="t"/>
              <a:pathLst>
                <a:path extrusionOk="0" fill="none" h="182557" w="158089">
                  <a:moveTo>
                    <a:pt x="158088" y="136902"/>
                  </a:moveTo>
                  <a:lnTo>
                    <a:pt x="158088" y="45655"/>
                  </a:lnTo>
                  <a:lnTo>
                    <a:pt x="79059" y="1"/>
                  </a:lnTo>
                  <a:lnTo>
                    <a:pt x="0" y="45655"/>
                  </a:lnTo>
                  <a:lnTo>
                    <a:pt x="0" y="136902"/>
                  </a:lnTo>
                  <a:lnTo>
                    <a:pt x="79059" y="18255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17"/>
            <p:cNvSpPr/>
            <p:nvPr/>
          </p:nvSpPr>
          <p:spPr>
            <a:xfrm>
              <a:off x="-2015803" y="2564375"/>
              <a:ext cx="4115600" cy="4752375"/>
            </a:xfrm>
            <a:custGeom>
              <a:rect b="b" l="l" r="r" t="t"/>
              <a:pathLst>
                <a:path extrusionOk="0" fill="none" h="190095" w="164624">
                  <a:moveTo>
                    <a:pt x="164624" y="142586"/>
                  </a:moveTo>
                  <a:lnTo>
                    <a:pt x="164624" y="47509"/>
                  </a:lnTo>
                  <a:lnTo>
                    <a:pt x="82312" y="1"/>
                  </a:lnTo>
                  <a:lnTo>
                    <a:pt x="1" y="47509"/>
                  </a:lnTo>
                  <a:lnTo>
                    <a:pt x="1" y="142586"/>
                  </a:lnTo>
                  <a:lnTo>
                    <a:pt x="82312" y="190094"/>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17"/>
            <p:cNvSpPr/>
            <p:nvPr/>
          </p:nvSpPr>
          <p:spPr>
            <a:xfrm>
              <a:off x="-2097853" y="2470150"/>
              <a:ext cx="4279725" cy="4940825"/>
            </a:xfrm>
            <a:custGeom>
              <a:rect b="b" l="l" r="r" t="t"/>
              <a:pathLst>
                <a:path extrusionOk="0" fill="none" h="197633" w="171189">
                  <a:moveTo>
                    <a:pt x="171189" y="148240"/>
                  </a:moveTo>
                  <a:lnTo>
                    <a:pt x="171189" y="49393"/>
                  </a:lnTo>
                  <a:lnTo>
                    <a:pt x="85594" y="0"/>
                  </a:lnTo>
                  <a:lnTo>
                    <a:pt x="0" y="49393"/>
                  </a:lnTo>
                  <a:lnTo>
                    <a:pt x="0" y="148240"/>
                  </a:lnTo>
                  <a:lnTo>
                    <a:pt x="85594" y="19763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17"/>
            <p:cNvSpPr/>
            <p:nvPr/>
          </p:nvSpPr>
          <p:spPr>
            <a:xfrm>
              <a:off x="-2179928" y="2375175"/>
              <a:ext cx="4443125" cy="5130775"/>
            </a:xfrm>
            <a:custGeom>
              <a:rect b="b" l="l" r="r" t="t"/>
              <a:pathLst>
                <a:path extrusionOk="0" fill="none" h="205231" w="177725">
                  <a:moveTo>
                    <a:pt x="177724" y="153923"/>
                  </a:moveTo>
                  <a:lnTo>
                    <a:pt x="177724" y="51308"/>
                  </a:lnTo>
                  <a:lnTo>
                    <a:pt x="88877" y="0"/>
                  </a:lnTo>
                  <a:lnTo>
                    <a:pt x="0" y="51308"/>
                  </a:lnTo>
                  <a:lnTo>
                    <a:pt x="0" y="153923"/>
                  </a:lnTo>
                  <a:lnTo>
                    <a:pt x="88877" y="20523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17"/>
            <p:cNvSpPr/>
            <p:nvPr/>
          </p:nvSpPr>
          <p:spPr>
            <a:xfrm>
              <a:off x="-2261228" y="2280925"/>
              <a:ext cx="4606475" cy="5319275"/>
            </a:xfrm>
            <a:custGeom>
              <a:rect b="b" l="l" r="r" t="t"/>
              <a:pathLst>
                <a:path extrusionOk="0" fill="none" h="212771" w="184259">
                  <a:moveTo>
                    <a:pt x="184259" y="159578"/>
                  </a:moveTo>
                  <a:lnTo>
                    <a:pt x="184259" y="53193"/>
                  </a:lnTo>
                  <a:lnTo>
                    <a:pt x="92129" y="1"/>
                  </a:lnTo>
                  <a:lnTo>
                    <a:pt x="0" y="53193"/>
                  </a:lnTo>
                  <a:lnTo>
                    <a:pt x="0" y="159578"/>
                  </a:lnTo>
                  <a:lnTo>
                    <a:pt x="92129" y="212770"/>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17"/>
            <p:cNvSpPr/>
            <p:nvPr/>
          </p:nvSpPr>
          <p:spPr>
            <a:xfrm>
              <a:off x="-2343303" y="2186700"/>
              <a:ext cx="4770625" cy="5507725"/>
            </a:xfrm>
            <a:custGeom>
              <a:rect b="b" l="l" r="r" t="t"/>
              <a:pathLst>
                <a:path extrusionOk="0" fill="none" h="220309" w="190825">
                  <a:moveTo>
                    <a:pt x="190825" y="165231"/>
                  </a:moveTo>
                  <a:lnTo>
                    <a:pt x="190825" y="55078"/>
                  </a:lnTo>
                  <a:lnTo>
                    <a:pt x="95412" y="1"/>
                  </a:lnTo>
                  <a:lnTo>
                    <a:pt x="0" y="55078"/>
                  </a:lnTo>
                  <a:lnTo>
                    <a:pt x="0" y="165231"/>
                  </a:lnTo>
                  <a:lnTo>
                    <a:pt x="95412" y="22030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17"/>
            <p:cNvSpPr/>
            <p:nvPr/>
          </p:nvSpPr>
          <p:spPr>
            <a:xfrm>
              <a:off x="-2425378" y="2091725"/>
              <a:ext cx="4934000" cy="5697675"/>
            </a:xfrm>
            <a:custGeom>
              <a:rect b="b" l="l" r="r" t="t"/>
              <a:pathLst>
                <a:path extrusionOk="0" fill="none" h="227907" w="197360">
                  <a:moveTo>
                    <a:pt x="197360" y="170915"/>
                  </a:moveTo>
                  <a:lnTo>
                    <a:pt x="197360" y="56992"/>
                  </a:lnTo>
                  <a:lnTo>
                    <a:pt x="98695" y="0"/>
                  </a:lnTo>
                  <a:lnTo>
                    <a:pt x="1" y="56992"/>
                  </a:lnTo>
                  <a:lnTo>
                    <a:pt x="1" y="170915"/>
                  </a:lnTo>
                  <a:lnTo>
                    <a:pt x="98695" y="227907"/>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17"/>
            <p:cNvSpPr/>
            <p:nvPr/>
          </p:nvSpPr>
          <p:spPr>
            <a:xfrm>
              <a:off x="-2506678" y="1997500"/>
              <a:ext cx="5097375" cy="5886125"/>
            </a:xfrm>
            <a:custGeom>
              <a:rect b="b" l="l" r="r" t="t"/>
              <a:pathLst>
                <a:path extrusionOk="0" fill="none" h="235445" w="203895">
                  <a:moveTo>
                    <a:pt x="203895" y="176568"/>
                  </a:moveTo>
                  <a:lnTo>
                    <a:pt x="203895" y="58877"/>
                  </a:lnTo>
                  <a:lnTo>
                    <a:pt x="101947" y="0"/>
                  </a:lnTo>
                  <a:lnTo>
                    <a:pt x="0" y="58877"/>
                  </a:lnTo>
                  <a:lnTo>
                    <a:pt x="0" y="176568"/>
                  </a:lnTo>
                  <a:lnTo>
                    <a:pt x="101947" y="235445"/>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17"/>
            <p:cNvSpPr/>
            <p:nvPr/>
          </p:nvSpPr>
          <p:spPr>
            <a:xfrm>
              <a:off x="-2588753" y="1903275"/>
              <a:ext cx="5261525" cy="6074575"/>
            </a:xfrm>
            <a:custGeom>
              <a:rect b="b" l="l" r="r" t="t"/>
              <a:pathLst>
                <a:path extrusionOk="0" fill="none" h="242983" w="210461">
                  <a:moveTo>
                    <a:pt x="210460" y="182252"/>
                  </a:moveTo>
                  <a:lnTo>
                    <a:pt x="210460" y="60731"/>
                  </a:lnTo>
                  <a:lnTo>
                    <a:pt x="105230" y="0"/>
                  </a:lnTo>
                  <a:lnTo>
                    <a:pt x="1" y="60731"/>
                  </a:lnTo>
                  <a:lnTo>
                    <a:pt x="1" y="182252"/>
                  </a:lnTo>
                  <a:lnTo>
                    <a:pt x="105230" y="24298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17"/>
            <p:cNvSpPr/>
            <p:nvPr/>
          </p:nvSpPr>
          <p:spPr>
            <a:xfrm>
              <a:off x="-2670053" y="1808275"/>
              <a:ext cx="5424125" cy="6264575"/>
            </a:xfrm>
            <a:custGeom>
              <a:rect b="b" l="l" r="r" t="t"/>
              <a:pathLst>
                <a:path extrusionOk="0" fill="none" h="250583" w="216965">
                  <a:moveTo>
                    <a:pt x="216965" y="187937"/>
                  </a:moveTo>
                  <a:lnTo>
                    <a:pt x="216965" y="62646"/>
                  </a:lnTo>
                  <a:lnTo>
                    <a:pt x="108482" y="1"/>
                  </a:lnTo>
                  <a:lnTo>
                    <a:pt x="0" y="62646"/>
                  </a:lnTo>
                  <a:lnTo>
                    <a:pt x="0" y="187937"/>
                  </a:lnTo>
                  <a:lnTo>
                    <a:pt x="108482" y="250582"/>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17"/>
            <p:cNvSpPr/>
            <p:nvPr/>
          </p:nvSpPr>
          <p:spPr>
            <a:xfrm>
              <a:off x="-2752128" y="1714050"/>
              <a:ext cx="5588275" cy="6453025"/>
            </a:xfrm>
            <a:custGeom>
              <a:rect b="b" l="l" r="r" t="t"/>
              <a:pathLst>
                <a:path extrusionOk="0" fill="none" h="258121" w="223531">
                  <a:moveTo>
                    <a:pt x="223530" y="193590"/>
                  </a:moveTo>
                  <a:lnTo>
                    <a:pt x="223530" y="64531"/>
                  </a:lnTo>
                  <a:lnTo>
                    <a:pt x="111765" y="1"/>
                  </a:lnTo>
                  <a:lnTo>
                    <a:pt x="0" y="64531"/>
                  </a:lnTo>
                  <a:lnTo>
                    <a:pt x="0" y="193590"/>
                  </a:lnTo>
                  <a:lnTo>
                    <a:pt x="111765" y="258120"/>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17"/>
            <p:cNvSpPr/>
            <p:nvPr/>
          </p:nvSpPr>
          <p:spPr>
            <a:xfrm>
              <a:off x="-2834203" y="1619825"/>
              <a:ext cx="5751650" cy="6641475"/>
            </a:xfrm>
            <a:custGeom>
              <a:rect b="b" l="l" r="r" t="t"/>
              <a:pathLst>
                <a:path extrusionOk="0" fill="none" h="265659" w="230066">
                  <a:moveTo>
                    <a:pt x="230066" y="199244"/>
                  </a:moveTo>
                  <a:lnTo>
                    <a:pt x="230066" y="66415"/>
                  </a:lnTo>
                  <a:lnTo>
                    <a:pt x="115048" y="1"/>
                  </a:lnTo>
                  <a:lnTo>
                    <a:pt x="1" y="66415"/>
                  </a:lnTo>
                  <a:lnTo>
                    <a:pt x="1" y="199244"/>
                  </a:lnTo>
                  <a:lnTo>
                    <a:pt x="115048" y="265658"/>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17"/>
            <p:cNvSpPr/>
            <p:nvPr/>
          </p:nvSpPr>
          <p:spPr>
            <a:xfrm>
              <a:off x="-2915503" y="1525600"/>
              <a:ext cx="5915025" cy="6829925"/>
            </a:xfrm>
            <a:custGeom>
              <a:rect b="b" l="l" r="r" t="t"/>
              <a:pathLst>
                <a:path extrusionOk="0" fill="none" h="273197" w="236601">
                  <a:moveTo>
                    <a:pt x="236601" y="204897"/>
                  </a:moveTo>
                  <a:lnTo>
                    <a:pt x="236601" y="68300"/>
                  </a:lnTo>
                  <a:lnTo>
                    <a:pt x="118300" y="1"/>
                  </a:lnTo>
                  <a:lnTo>
                    <a:pt x="0" y="68300"/>
                  </a:lnTo>
                  <a:lnTo>
                    <a:pt x="0" y="204897"/>
                  </a:lnTo>
                  <a:lnTo>
                    <a:pt x="118300" y="273196"/>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17"/>
            <p:cNvSpPr/>
            <p:nvPr/>
          </p:nvSpPr>
          <p:spPr>
            <a:xfrm>
              <a:off x="-2997578" y="1430625"/>
              <a:ext cx="6079175" cy="7019875"/>
            </a:xfrm>
            <a:custGeom>
              <a:rect b="b" l="l" r="r" t="t"/>
              <a:pathLst>
                <a:path extrusionOk="0" fill="none" h="280795" w="243167">
                  <a:moveTo>
                    <a:pt x="243166" y="210581"/>
                  </a:moveTo>
                  <a:lnTo>
                    <a:pt x="243166" y="70214"/>
                  </a:lnTo>
                  <a:lnTo>
                    <a:pt x="121583" y="0"/>
                  </a:lnTo>
                  <a:lnTo>
                    <a:pt x="1" y="70214"/>
                  </a:lnTo>
                  <a:lnTo>
                    <a:pt x="1" y="210581"/>
                  </a:lnTo>
                  <a:lnTo>
                    <a:pt x="121583" y="280795"/>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17"/>
            <p:cNvSpPr/>
            <p:nvPr/>
          </p:nvSpPr>
          <p:spPr>
            <a:xfrm>
              <a:off x="-3079653" y="1336400"/>
              <a:ext cx="6242550" cy="7208325"/>
            </a:xfrm>
            <a:custGeom>
              <a:rect b="b" l="l" r="r" t="t"/>
              <a:pathLst>
                <a:path extrusionOk="0" fill="none" h="288333" w="249702">
                  <a:moveTo>
                    <a:pt x="249702" y="216265"/>
                  </a:moveTo>
                  <a:lnTo>
                    <a:pt x="249702" y="72068"/>
                  </a:lnTo>
                  <a:lnTo>
                    <a:pt x="124866" y="0"/>
                  </a:lnTo>
                  <a:lnTo>
                    <a:pt x="1" y="72068"/>
                  </a:lnTo>
                  <a:lnTo>
                    <a:pt x="1" y="216265"/>
                  </a:lnTo>
                  <a:lnTo>
                    <a:pt x="124866" y="288333"/>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17"/>
            <p:cNvSpPr/>
            <p:nvPr/>
          </p:nvSpPr>
          <p:spPr>
            <a:xfrm>
              <a:off x="-3160953" y="1242175"/>
              <a:ext cx="6405925" cy="7396775"/>
            </a:xfrm>
            <a:custGeom>
              <a:rect b="b" l="l" r="r" t="t"/>
              <a:pathLst>
                <a:path extrusionOk="0" fill="none" h="295871" w="256237">
                  <a:moveTo>
                    <a:pt x="256236" y="221918"/>
                  </a:moveTo>
                  <a:lnTo>
                    <a:pt x="256236" y="73953"/>
                  </a:lnTo>
                  <a:lnTo>
                    <a:pt x="128118" y="0"/>
                  </a:lnTo>
                  <a:lnTo>
                    <a:pt x="1" y="73953"/>
                  </a:lnTo>
                  <a:lnTo>
                    <a:pt x="1" y="221918"/>
                  </a:lnTo>
                  <a:lnTo>
                    <a:pt x="128118" y="295871"/>
                  </a:lnTo>
                  <a:close/>
                </a:path>
              </a:pathLst>
            </a:custGeom>
            <a:noFill/>
            <a:ln cap="flat" cmpd="sng" w="19050">
              <a:solidFill>
                <a:schemeClr val="accent5"/>
              </a:solidFill>
              <a:prstDash val="solid"/>
              <a:miter lim="30395"/>
              <a:headEnd len="sm" w="sm" type="none"/>
              <a:tailEnd len="sm" w="sm" type="none"/>
            </a:ln>
            <a:effectLst>
              <a:outerShdw blurRad="42863" rotWithShape="0" algn="bl">
                <a:schemeClr val="accent6">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8" name="Google Shape;478;p17"/>
          <p:cNvGrpSpPr/>
          <p:nvPr/>
        </p:nvGrpSpPr>
        <p:grpSpPr>
          <a:xfrm>
            <a:off x="5916597" y="-3340725"/>
            <a:ext cx="6405925" cy="7396775"/>
            <a:chOff x="-3160953" y="-3340725"/>
            <a:chExt cx="6405925" cy="7396775"/>
          </a:xfrm>
        </p:grpSpPr>
        <p:sp>
          <p:nvSpPr>
            <p:cNvPr id="479" name="Google Shape;479;p17"/>
            <p:cNvSpPr/>
            <p:nvPr/>
          </p:nvSpPr>
          <p:spPr>
            <a:xfrm>
              <a:off x="-625178" y="-412875"/>
              <a:ext cx="1334375" cy="1541075"/>
            </a:xfrm>
            <a:custGeom>
              <a:rect b="b" l="l" r="r" t="t"/>
              <a:pathLst>
                <a:path extrusionOk="0" fill="none" h="61643" w="53375">
                  <a:moveTo>
                    <a:pt x="53375" y="46232"/>
                  </a:moveTo>
                  <a:lnTo>
                    <a:pt x="53375" y="15411"/>
                  </a:lnTo>
                  <a:lnTo>
                    <a:pt x="26687" y="0"/>
                  </a:lnTo>
                  <a:lnTo>
                    <a:pt x="0" y="15411"/>
                  </a:lnTo>
                  <a:lnTo>
                    <a:pt x="0" y="46232"/>
                  </a:lnTo>
                  <a:lnTo>
                    <a:pt x="26687" y="61643"/>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17"/>
            <p:cNvSpPr/>
            <p:nvPr/>
          </p:nvSpPr>
          <p:spPr>
            <a:xfrm>
              <a:off x="-707253" y="-507100"/>
              <a:ext cx="1498525" cy="1729525"/>
            </a:xfrm>
            <a:custGeom>
              <a:rect b="b" l="l" r="r" t="t"/>
              <a:pathLst>
                <a:path extrusionOk="0" fill="none" h="69181" w="59941">
                  <a:moveTo>
                    <a:pt x="59941" y="51886"/>
                  </a:moveTo>
                  <a:lnTo>
                    <a:pt x="59941" y="17295"/>
                  </a:lnTo>
                  <a:lnTo>
                    <a:pt x="29970" y="0"/>
                  </a:lnTo>
                  <a:lnTo>
                    <a:pt x="0" y="17295"/>
                  </a:lnTo>
                  <a:lnTo>
                    <a:pt x="0" y="51886"/>
                  </a:lnTo>
                  <a:lnTo>
                    <a:pt x="29970" y="69181"/>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17"/>
            <p:cNvSpPr/>
            <p:nvPr/>
          </p:nvSpPr>
          <p:spPr>
            <a:xfrm>
              <a:off x="-789328" y="-602100"/>
              <a:ext cx="1661900" cy="1919525"/>
            </a:xfrm>
            <a:custGeom>
              <a:rect b="b" l="l" r="r" t="t"/>
              <a:pathLst>
                <a:path extrusionOk="0" fill="none" h="76781" w="66476">
                  <a:moveTo>
                    <a:pt x="66476" y="57570"/>
                  </a:moveTo>
                  <a:lnTo>
                    <a:pt x="66476" y="19211"/>
                  </a:lnTo>
                  <a:lnTo>
                    <a:pt x="33253" y="1"/>
                  </a:lnTo>
                  <a:lnTo>
                    <a:pt x="1" y="19211"/>
                  </a:lnTo>
                  <a:lnTo>
                    <a:pt x="1" y="57570"/>
                  </a:lnTo>
                  <a:lnTo>
                    <a:pt x="33253" y="76780"/>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17"/>
            <p:cNvSpPr/>
            <p:nvPr/>
          </p:nvSpPr>
          <p:spPr>
            <a:xfrm>
              <a:off x="-870628" y="-696325"/>
              <a:ext cx="1825275" cy="2107975"/>
            </a:xfrm>
            <a:custGeom>
              <a:rect b="b" l="l" r="r" t="t"/>
              <a:pathLst>
                <a:path extrusionOk="0" fill="none" h="84319" w="73011">
                  <a:moveTo>
                    <a:pt x="73011" y="63224"/>
                  </a:moveTo>
                  <a:lnTo>
                    <a:pt x="73011" y="21095"/>
                  </a:lnTo>
                  <a:lnTo>
                    <a:pt x="36505" y="1"/>
                  </a:lnTo>
                  <a:lnTo>
                    <a:pt x="0" y="21095"/>
                  </a:lnTo>
                  <a:lnTo>
                    <a:pt x="0" y="63224"/>
                  </a:lnTo>
                  <a:lnTo>
                    <a:pt x="36505" y="84318"/>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7"/>
            <p:cNvSpPr/>
            <p:nvPr/>
          </p:nvSpPr>
          <p:spPr>
            <a:xfrm>
              <a:off x="-952703" y="-790550"/>
              <a:ext cx="1989425" cy="2296425"/>
            </a:xfrm>
            <a:custGeom>
              <a:rect b="b" l="l" r="r" t="t"/>
              <a:pathLst>
                <a:path extrusionOk="0" fill="none" h="91857" w="79577">
                  <a:moveTo>
                    <a:pt x="79576" y="68908"/>
                  </a:moveTo>
                  <a:lnTo>
                    <a:pt x="79576" y="22949"/>
                  </a:lnTo>
                  <a:lnTo>
                    <a:pt x="39788" y="1"/>
                  </a:lnTo>
                  <a:lnTo>
                    <a:pt x="0" y="22949"/>
                  </a:lnTo>
                  <a:lnTo>
                    <a:pt x="0" y="68908"/>
                  </a:lnTo>
                  <a:lnTo>
                    <a:pt x="39788" y="91856"/>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17"/>
            <p:cNvSpPr/>
            <p:nvPr/>
          </p:nvSpPr>
          <p:spPr>
            <a:xfrm>
              <a:off x="-1034778" y="-884775"/>
              <a:ext cx="2152800" cy="2484875"/>
            </a:xfrm>
            <a:custGeom>
              <a:rect b="b" l="l" r="r" t="t"/>
              <a:pathLst>
                <a:path extrusionOk="0" fill="none" h="99395" w="86112">
                  <a:moveTo>
                    <a:pt x="86112" y="74561"/>
                  </a:moveTo>
                  <a:lnTo>
                    <a:pt x="86112" y="24834"/>
                  </a:lnTo>
                  <a:lnTo>
                    <a:pt x="43071" y="1"/>
                  </a:lnTo>
                  <a:lnTo>
                    <a:pt x="1" y="24834"/>
                  </a:lnTo>
                  <a:lnTo>
                    <a:pt x="1" y="74561"/>
                  </a:lnTo>
                  <a:lnTo>
                    <a:pt x="43071" y="99394"/>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7"/>
            <p:cNvSpPr/>
            <p:nvPr/>
          </p:nvSpPr>
          <p:spPr>
            <a:xfrm>
              <a:off x="-1116078" y="-979750"/>
              <a:ext cx="2316175" cy="2674825"/>
            </a:xfrm>
            <a:custGeom>
              <a:rect b="b" l="l" r="r" t="t"/>
              <a:pathLst>
                <a:path extrusionOk="0" fill="none" h="106993" w="92647">
                  <a:moveTo>
                    <a:pt x="92646" y="80245"/>
                  </a:moveTo>
                  <a:lnTo>
                    <a:pt x="92646" y="26748"/>
                  </a:lnTo>
                  <a:lnTo>
                    <a:pt x="46323" y="0"/>
                  </a:lnTo>
                  <a:lnTo>
                    <a:pt x="0" y="26748"/>
                  </a:lnTo>
                  <a:lnTo>
                    <a:pt x="0" y="80245"/>
                  </a:lnTo>
                  <a:lnTo>
                    <a:pt x="46323" y="106993"/>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7"/>
            <p:cNvSpPr/>
            <p:nvPr/>
          </p:nvSpPr>
          <p:spPr>
            <a:xfrm>
              <a:off x="-1198153" y="-1073975"/>
              <a:ext cx="2480325" cy="2863275"/>
            </a:xfrm>
            <a:custGeom>
              <a:rect b="b" l="l" r="r" t="t"/>
              <a:pathLst>
                <a:path extrusionOk="0" fill="none" h="114531" w="99213">
                  <a:moveTo>
                    <a:pt x="99212" y="85898"/>
                  </a:moveTo>
                  <a:lnTo>
                    <a:pt x="99212" y="28633"/>
                  </a:lnTo>
                  <a:lnTo>
                    <a:pt x="49606" y="0"/>
                  </a:lnTo>
                  <a:lnTo>
                    <a:pt x="1" y="28633"/>
                  </a:lnTo>
                  <a:lnTo>
                    <a:pt x="1" y="85898"/>
                  </a:lnTo>
                  <a:lnTo>
                    <a:pt x="49606" y="114531"/>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17"/>
            <p:cNvSpPr/>
            <p:nvPr/>
          </p:nvSpPr>
          <p:spPr>
            <a:xfrm>
              <a:off x="-1279453" y="-1168200"/>
              <a:ext cx="2642925" cy="3051725"/>
            </a:xfrm>
            <a:custGeom>
              <a:rect b="b" l="l" r="r" t="t"/>
              <a:pathLst>
                <a:path extrusionOk="0" fill="none" h="122069" w="105717">
                  <a:moveTo>
                    <a:pt x="105717" y="91552"/>
                  </a:moveTo>
                  <a:lnTo>
                    <a:pt x="105717" y="30517"/>
                  </a:lnTo>
                  <a:lnTo>
                    <a:pt x="52858" y="0"/>
                  </a:lnTo>
                  <a:lnTo>
                    <a:pt x="0" y="30517"/>
                  </a:lnTo>
                  <a:lnTo>
                    <a:pt x="0" y="91552"/>
                  </a:lnTo>
                  <a:lnTo>
                    <a:pt x="52858" y="122069"/>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17"/>
            <p:cNvSpPr/>
            <p:nvPr/>
          </p:nvSpPr>
          <p:spPr>
            <a:xfrm>
              <a:off x="-1361528" y="-1263200"/>
              <a:ext cx="2807075" cy="3241725"/>
            </a:xfrm>
            <a:custGeom>
              <a:rect b="b" l="l" r="r" t="t"/>
              <a:pathLst>
                <a:path extrusionOk="0" fill="none" h="129669" w="112283">
                  <a:moveTo>
                    <a:pt x="112282" y="97236"/>
                  </a:moveTo>
                  <a:lnTo>
                    <a:pt x="112282" y="32433"/>
                  </a:lnTo>
                  <a:lnTo>
                    <a:pt x="56141" y="1"/>
                  </a:lnTo>
                  <a:lnTo>
                    <a:pt x="1" y="32433"/>
                  </a:lnTo>
                  <a:lnTo>
                    <a:pt x="1" y="97236"/>
                  </a:lnTo>
                  <a:lnTo>
                    <a:pt x="56141" y="129668"/>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17"/>
            <p:cNvSpPr/>
            <p:nvPr/>
          </p:nvSpPr>
          <p:spPr>
            <a:xfrm>
              <a:off x="-1443603" y="-1357425"/>
              <a:ext cx="2970450" cy="3430175"/>
            </a:xfrm>
            <a:custGeom>
              <a:rect b="b" l="l" r="r" t="t"/>
              <a:pathLst>
                <a:path extrusionOk="0" fill="none" h="137207" w="118818">
                  <a:moveTo>
                    <a:pt x="118818" y="102890"/>
                  </a:moveTo>
                  <a:lnTo>
                    <a:pt x="118818" y="34317"/>
                  </a:lnTo>
                  <a:lnTo>
                    <a:pt x="59424" y="1"/>
                  </a:lnTo>
                  <a:lnTo>
                    <a:pt x="1" y="34317"/>
                  </a:lnTo>
                  <a:lnTo>
                    <a:pt x="1" y="102890"/>
                  </a:lnTo>
                  <a:lnTo>
                    <a:pt x="59424" y="137206"/>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17"/>
            <p:cNvSpPr/>
            <p:nvPr/>
          </p:nvSpPr>
          <p:spPr>
            <a:xfrm>
              <a:off x="-1524903" y="-1451650"/>
              <a:ext cx="3133825" cy="3618625"/>
            </a:xfrm>
            <a:custGeom>
              <a:rect b="b" l="l" r="r" t="t"/>
              <a:pathLst>
                <a:path extrusionOk="0" fill="none" h="144745" w="125353">
                  <a:moveTo>
                    <a:pt x="125352" y="108574"/>
                  </a:moveTo>
                  <a:lnTo>
                    <a:pt x="125352" y="36171"/>
                  </a:lnTo>
                  <a:lnTo>
                    <a:pt x="62676" y="1"/>
                  </a:lnTo>
                  <a:lnTo>
                    <a:pt x="0" y="36171"/>
                  </a:lnTo>
                  <a:lnTo>
                    <a:pt x="0" y="108574"/>
                  </a:lnTo>
                  <a:lnTo>
                    <a:pt x="62676" y="144744"/>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17"/>
            <p:cNvSpPr/>
            <p:nvPr/>
          </p:nvSpPr>
          <p:spPr>
            <a:xfrm>
              <a:off x="-1606978" y="-1546625"/>
              <a:ext cx="3297975" cy="3808575"/>
            </a:xfrm>
            <a:custGeom>
              <a:rect b="b" l="l" r="r" t="t"/>
              <a:pathLst>
                <a:path extrusionOk="0" fill="none" h="152343" w="131919">
                  <a:moveTo>
                    <a:pt x="131918" y="114257"/>
                  </a:moveTo>
                  <a:lnTo>
                    <a:pt x="131918" y="38086"/>
                  </a:lnTo>
                  <a:lnTo>
                    <a:pt x="65959" y="0"/>
                  </a:lnTo>
                  <a:lnTo>
                    <a:pt x="1" y="38086"/>
                  </a:lnTo>
                  <a:lnTo>
                    <a:pt x="1" y="114257"/>
                  </a:lnTo>
                  <a:lnTo>
                    <a:pt x="65959" y="152343"/>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17"/>
            <p:cNvSpPr/>
            <p:nvPr/>
          </p:nvSpPr>
          <p:spPr>
            <a:xfrm>
              <a:off x="-1689028" y="-1640850"/>
              <a:ext cx="3461325" cy="3997025"/>
            </a:xfrm>
            <a:custGeom>
              <a:rect b="b" l="l" r="r" t="t"/>
              <a:pathLst>
                <a:path extrusionOk="0" fill="none" h="159881" w="138453">
                  <a:moveTo>
                    <a:pt x="138452" y="119911"/>
                  </a:moveTo>
                  <a:lnTo>
                    <a:pt x="138452" y="39970"/>
                  </a:lnTo>
                  <a:lnTo>
                    <a:pt x="69241" y="0"/>
                  </a:lnTo>
                  <a:lnTo>
                    <a:pt x="0" y="39970"/>
                  </a:lnTo>
                  <a:lnTo>
                    <a:pt x="0" y="119911"/>
                  </a:lnTo>
                  <a:lnTo>
                    <a:pt x="69241" y="159881"/>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17"/>
            <p:cNvSpPr/>
            <p:nvPr/>
          </p:nvSpPr>
          <p:spPr>
            <a:xfrm>
              <a:off x="-1770353" y="-1735075"/>
              <a:ext cx="3624725" cy="4185475"/>
            </a:xfrm>
            <a:custGeom>
              <a:rect b="b" l="l" r="r" t="t"/>
              <a:pathLst>
                <a:path extrusionOk="0" fill="none" h="167419" w="144989">
                  <a:moveTo>
                    <a:pt x="144988" y="125564"/>
                  </a:moveTo>
                  <a:lnTo>
                    <a:pt x="144988" y="41855"/>
                  </a:lnTo>
                  <a:lnTo>
                    <a:pt x="72494" y="0"/>
                  </a:lnTo>
                  <a:lnTo>
                    <a:pt x="1" y="41855"/>
                  </a:lnTo>
                  <a:lnTo>
                    <a:pt x="1" y="125564"/>
                  </a:lnTo>
                  <a:lnTo>
                    <a:pt x="72494" y="167419"/>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7"/>
            <p:cNvSpPr/>
            <p:nvPr/>
          </p:nvSpPr>
          <p:spPr>
            <a:xfrm>
              <a:off x="-1852428" y="-1829300"/>
              <a:ext cx="3788850" cy="4373925"/>
            </a:xfrm>
            <a:custGeom>
              <a:rect b="b" l="l" r="r" t="t"/>
              <a:pathLst>
                <a:path extrusionOk="0" fill="none" h="174957" w="151554">
                  <a:moveTo>
                    <a:pt x="151554" y="131218"/>
                  </a:moveTo>
                  <a:lnTo>
                    <a:pt x="151554" y="43739"/>
                  </a:lnTo>
                  <a:lnTo>
                    <a:pt x="75777" y="0"/>
                  </a:lnTo>
                  <a:lnTo>
                    <a:pt x="1" y="43739"/>
                  </a:lnTo>
                  <a:lnTo>
                    <a:pt x="1" y="131218"/>
                  </a:lnTo>
                  <a:lnTo>
                    <a:pt x="75777" y="174957"/>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17"/>
            <p:cNvSpPr/>
            <p:nvPr/>
          </p:nvSpPr>
          <p:spPr>
            <a:xfrm>
              <a:off x="-1934478" y="-1924300"/>
              <a:ext cx="3952225" cy="4563925"/>
            </a:xfrm>
            <a:custGeom>
              <a:rect b="b" l="l" r="r" t="t"/>
              <a:pathLst>
                <a:path extrusionOk="0" fill="none" h="182557" w="158089">
                  <a:moveTo>
                    <a:pt x="158088" y="136902"/>
                  </a:moveTo>
                  <a:lnTo>
                    <a:pt x="158088" y="45655"/>
                  </a:lnTo>
                  <a:lnTo>
                    <a:pt x="79059" y="1"/>
                  </a:lnTo>
                  <a:lnTo>
                    <a:pt x="0" y="45655"/>
                  </a:lnTo>
                  <a:lnTo>
                    <a:pt x="0" y="136902"/>
                  </a:lnTo>
                  <a:lnTo>
                    <a:pt x="79059" y="182556"/>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7"/>
            <p:cNvSpPr/>
            <p:nvPr/>
          </p:nvSpPr>
          <p:spPr>
            <a:xfrm>
              <a:off x="-2015803" y="-2018525"/>
              <a:ext cx="4115600" cy="4752375"/>
            </a:xfrm>
            <a:custGeom>
              <a:rect b="b" l="l" r="r" t="t"/>
              <a:pathLst>
                <a:path extrusionOk="0" fill="none" h="190095" w="164624">
                  <a:moveTo>
                    <a:pt x="164624" y="142586"/>
                  </a:moveTo>
                  <a:lnTo>
                    <a:pt x="164624" y="47509"/>
                  </a:lnTo>
                  <a:lnTo>
                    <a:pt x="82312" y="1"/>
                  </a:lnTo>
                  <a:lnTo>
                    <a:pt x="1" y="47509"/>
                  </a:lnTo>
                  <a:lnTo>
                    <a:pt x="1" y="142586"/>
                  </a:lnTo>
                  <a:lnTo>
                    <a:pt x="82312" y="190094"/>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17"/>
            <p:cNvSpPr/>
            <p:nvPr/>
          </p:nvSpPr>
          <p:spPr>
            <a:xfrm>
              <a:off x="-2097853" y="-2112750"/>
              <a:ext cx="4279725" cy="4940825"/>
            </a:xfrm>
            <a:custGeom>
              <a:rect b="b" l="l" r="r" t="t"/>
              <a:pathLst>
                <a:path extrusionOk="0" fill="none" h="197633" w="171189">
                  <a:moveTo>
                    <a:pt x="171189" y="148240"/>
                  </a:moveTo>
                  <a:lnTo>
                    <a:pt x="171189" y="49393"/>
                  </a:lnTo>
                  <a:lnTo>
                    <a:pt x="85594" y="0"/>
                  </a:lnTo>
                  <a:lnTo>
                    <a:pt x="0" y="49393"/>
                  </a:lnTo>
                  <a:lnTo>
                    <a:pt x="0" y="148240"/>
                  </a:lnTo>
                  <a:lnTo>
                    <a:pt x="85594" y="197633"/>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17"/>
            <p:cNvSpPr/>
            <p:nvPr/>
          </p:nvSpPr>
          <p:spPr>
            <a:xfrm>
              <a:off x="-2179928" y="-2207725"/>
              <a:ext cx="4443125" cy="5130775"/>
            </a:xfrm>
            <a:custGeom>
              <a:rect b="b" l="l" r="r" t="t"/>
              <a:pathLst>
                <a:path extrusionOk="0" fill="none" h="205231" w="177725">
                  <a:moveTo>
                    <a:pt x="177724" y="153923"/>
                  </a:moveTo>
                  <a:lnTo>
                    <a:pt x="177724" y="51308"/>
                  </a:lnTo>
                  <a:lnTo>
                    <a:pt x="88877" y="0"/>
                  </a:lnTo>
                  <a:lnTo>
                    <a:pt x="0" y="51308"/>
                  </a:lnTo>
                  <a:lnTo>
                    <a:pt x="0" y="153923"/>
                  </a:lnTo>
                  <a:lnTo>
                    <a:pt x="88877" y="205231"/>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17"/>
            <p:cNvSpPr/>
            <p:nvPr/>
          </p:nvSpPr>
          <p:spPr>
            <a:xfrm>
              <a:off x="-2261228" y="-2301975"/>
              <a:ext cx="4606475" cy="5319275"/>
            </a:xfrm>
            <a:custGeom>
              <a:rect b="b" l="l" r="r" t="t"/>
              <a:pathLst>
                <a:path extrusionOk="0" fill="none" h="212771" w="184259">
                  <a:moveTo>
                    <a:pt x="184259" y="159578"/>
                  </a:moveTo>
                  <a:lnTo>
                    <a:pt x="184259" y="53193"/>
                  </a:lnTo>
                  <a:lnTo>
                    <a:pt x="92129" y="1"/>
                  </a:lnTo>
                  <a:lnTo>
                    <a:pt x="0" y="53193"/>
                  </a:lnTo>
                  <a:lnTo>
                    <a:pt x="0" y="159578"/>
                  </a:lnTo>
                  <a:lnTo>
                    <a:pt x="92129" y="212770"/>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17"/>
            <p:cNvSpPr/>
            <p:nvPr/>
          </p:nvSpPr>
          <p:spPr>
            <a:xfrm>
              <a:off x="-2343303" y="-2396200"/>
              <a:ext cx="4770625" cy="5507725"/>
            </a:xfrm>
            <a:custGeom>
              <a:rect b="b" l="l" r="r" t="t"/>
              <a:pathLst>
                <a:path extrusionOk="0" fill="none" h="220309" w="190825">
                  <a:moveTo>
                    <a:pt x="190825" y="165231"/>
                  </a:moveTo>
                  <a:lnTo>
                    <a:pt x="190825" y="55078"/>
                  </a:lnTo>
                  <a:lnTo>
                    <a:pt x="95412" y="1"/>
                  </a:lnTo>
                  <a:lnTo>
                    <a:pt x="0" y="55078"/>
                  </a:lnTo>
                  <a:lnTo>
                    <a:pt x="0" y="165231"/>
                  </a:lnTo>
                  <a:lnTo>
                    <a:pt x="95412" y="220308"/>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17"/>
            <p:cNvSpPr/>
            <p:nvPr/>
          </p:nvSpPr>
          <p:spPr>
            <a:xfrm>
              <a:off x="-2425378" y="-2491175"/>
              <a:ext cx="4934000" cy="5697675"/>
            </a:xfrm>
            <a:custGeom>
              <a:rect b="b" l="l" r="r" t="t"/>
              <a:pathLst>
                <a:path extrusionOk="0" fill="none" h="227907" w="197360">
                  <a:moveTo>
                    <a:pt x="197360" y="170915"/>
                  </a:moveTo>
                  <a:lnTo>
                    <a:pt x="197360" y="56992"/>
                  </a:lnTo>
                  <a:lnTo>
                    <a:pt x="98695" y="0"/>
                  </a:lnTo>
                  <a:lnTo>
                    <a:pt x="1" y="56992"/>
                  </a:lnTo>
                  <a:lnTo>
                    <a:pt x="1" y="170915"/>
                  </a:lnTo>
                  <a:lnTo>
                    <a:pt x="98695" y="227907"/>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17"/>
            <p:cNvSpPr/>
            <p:nvPr/>
          </p:nvSpPr>
          <p:spPr>
            <a:xfrm>
              <a:off x="-2506678" y="-2585400"/>
              <a:ext cx="5097375" cy="5886125"/>
            </a:xfrm>
            <a:custGeom>
              <a:rect b="b" l="l" r="r" t="t"/>
              <a:pathLst>
                <a:path extrusionOk="0" fill="none" h="235445" w="203895">
                  <a:moveTo>
                    <a:pt x="203895" y="176568"/>
                  </a:moveTo>
                  <a:lnTo>
                    <a:pt x="203895" y="58877"/>
                  </a:lnTo>
                  <a:lnTo>
                    <a:pt x="101947" y="0"/>
                  </a:lnTo>
                  <a:lnTo>
                    <a:pt x="0" y="58877"/>
                  </a:lnTo>
                  <a:lnTo>
                    <a:pt x="0" y="176568"/>
                  </a:lnTo>
                  <a:lnTo>
                    <a:pt x="101947" y="235445"/>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17"/>
            <p:cNvSpPr/>
            <p:nvPr/>
          </p:nvSpPr>
          <p:spPr>
            <a:xfrm>
              <a:off x="-2588753" y="-2679625"/>
              <a:ext cx="5261525" cy="6074575"/>
            </a:xfrm>
            <a:custGeom>
              <a:rect b="b" l="l" r="r" t="t"/>
              <a:pathLst>
                <a:path extrusionOk="0" fill="none" h="242983" w="210461">
                  <a:moveTo>
                    <a:pt x="210460" y="182252"/>
                  </a:moveTo>
                  <a:lnTo>
                    <a:pt x="210460" y="60731"/>
                  </a:lnTo>
                  <a:lnTo>
                    <a:pt x="105230" y="0"/>
                  </a:lnTo>
                  <a:lnTo>
                    <a:pt x="1" y="60731"/>
                  </a:lnTo>
                  <a:lnTo>
                    <a:pt x="1" y="182252"/>
                  </a:lnTo>
                  <a:lnTo>
                    <a:pt x="105230" y="242983"/>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17"/>
            <p:cNvSpPr/>
            <p:nvPr/>
          </p:nvSpPr>
          <p:spPr>
            <a:xfrm>
              <a:off x="-2670053" y="-2774625"/>
              <a:ext cx="5424125" cy="6264575"/>
            </a:xfrm>
            <a:custGeom>
              <a:rect b="b" l="l" r="r" t="t"/>
              <a:pathLst>
                <a:path extrusionOk="0" fill="none" h="250583" w="216965">
                  <a:moveTo>
                    <a:pt x="216965" y="187937"/>
                  </a:moveTo>
                  <a:lnTo>
                    <a:pt x="216965" y="62646"/>
                  </a:lnTo>
                  <a:lnTo>
                    <a:pt x="108482" y="1"/>
                  </a:lnTo>
                  <a:lnTo>
                    <a:pt x="0" y="62646"/>
                  </a:lnTo>
                  <a:lnTo>
                    <a:pt x="0" y="187937"/>
                  </a:lnTo>
                  <a:lnTo>
                    <a:pt x="108482" y="250582"/>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17"/>
            <p:cNvSpPr/>
            <p:nvPr/>
          </p:nvSpPr>
          <p:spPr>
            <a:xfrm>
              <a:off x="-2752128" y="-2868850"/>
              <a:ext cx="5588275" cy="6453025"/>
            </a:xfrm>
            <a:custGeom>
              <a:rect b="b" l="l" r="r" t="t"/>
              <a:pathLst>
                <a:path extrusionOk="0" fill="none" h="258121" w="223531">
                  <a:moveTo>
                    <a:pt x="223530" y="193590"/>
                  </a:moveTo>
                  <a:lnTo>
                    <a:pt x="223530" y="64531"/>
                  </a:lnTo>
                  <a:lnTo>
                    <a:pt x="111765" y="1"/>
                  </a:lnTo>
                  <a:lnTo>
                    <a:pt x="0" y="64531"/>
                  </a:lnTo>
                  <a:lnTo>
                    <a:pt x="0" y="193590"/>
                  </a:lnTo>
                  <a:lnTo>
                    <a:pt x="111765" y="258120"/>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17"/>
            <p:cNvSpPr/>
            <p:nvPr/>
          </p:nvSpPr>
          <p:spPr>
            <a:xfrm>
              <a:off x="-2834203" y="-2963075"/>
              <a:ext cx="5751650" cy="6641475"/>
            </a:xfrm>
            <a:custGeom>
              <a:rect b="b" l="l" r="r" t="t"/>
              <a:pathLst>
                <a:path extrusionOk="0" fill="none" h="265659" w="230066">
                  <a:moveTo>
                    <a:pt x="230066" y="199244"/>
                  </a:moveTo>
                  <a:lnTo>
                    <a:pt x="230066" y="66415"/>
                  </a:lnTo>
                  <a:lnTo>
                    <a:pt x="115048" y="1"/>
                  </a:lnTo>
                  <a:lnTo>
                    <a:pt x="1" y="66415"/>
                  </a:lnTo>
                  <a:lnTo>
                    <a:pt x="1" y="199244"/>
                  </a:lnTo>
                  <a:lnTo>
                    <a:pt x="115048" y="265658"/>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17"/>
            <p:cNvSpPr/>
            <p:nvPr/>
          </p:nvSpPr>
          <p:spPr>
            <a:xfrm>
              <a:off x="-2915503" y="-3057300"/>
              <a:ext cx="5915025" cy="6829925"/>
            </a:xfrm>
            <a:custGeom>
              <a:rect b="b" l="l" r="r" t="t"/>
              <a:pathLst>
                <a:path extrusionOk="0" fill="none" h="273197" w="236601">
                  <a:moveTo>
                    <a:pt x="236601" y="204897"/>
                  </a:moveTo>
                  <a:lnTo>
                    <a:pt x="236601" y="68300"/>
                  </a:lnTo>
                  <a:lnTo>
                    <a:pt x="118300" y="1"/>
                  </a:lnTo>
                  <a:lnTo>
                    <a:pt x="0" y="68300"/>
                  </a:lnTo>
                  <a:lnTo>
                    <a:pt x="0" y="204897"/>
                  </a:lnTo>
                  <a:lnTo>
                    <a:pt x="118300" y="273196"/>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17"/>
            <p:cNvSpPr/>
            <p:nvPr/>
          </p:nvSpPr>
          <p:spPr>
            <a:xfrm>
              <a:off x="-2997578" y="-3152275"/>
              <a:ext cx="6079175" cy="7019875"/>
            </a:xfrm>
            <a:custGeom>
              <a:rect b="b" l="l" r="r" t="t"/>
              <a:pathLst>
                <a:path extrusionOk="0" fill="none" h="280795" w="243167">
                  <a:moveTo>
                    <a:pt x="243166" y="210581"/>
                  </a:moveTo>
                  <a:lnTo>
                    <a:pt x="243166" y="70214"/>
                  </a:lnTo>
                  <a:lnTo>
                    <a:pt x="121583" y="0"/>
                  </a:lnTo>
                  <a:lnTo>
                    <a:pt x="1" y="70214"/>
                  </a:lnTo>
                  <a:lnTo>
                    <a:pt x="1" y="210581"/>
                  </a:lnTo>
                  <a:lnTo>
                    <a:pt x="121583" y="280795"/>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17"/>
            <p:cNvSpPr/>
            <p:nvPr/>
          </p:nvSpPr>
          <p:spPr>
            <a:xfrm>
              <a:off x="-3079653" y="-3246500"/>
              <a:ext cx="6242550" cy="7208325"/>
            </a:xfrm>
            <a:custGeom>
              <a:rect b="b" l="l" r="r" t="t"/>
              <a:pathLst>
                <a:path extrusionOk="0" fill="none" h="288333" w="249702">
                  <a:moveTo>
                    <a:pt x="249702" y="216265"/>
                  </a:moveTo>
                  <a:lnTo>
                    <a:pt x="249702" y="72068"/>
                  </a:lnTo>
                  <a:lnTo>
                    <a:pt x="124866" y="0"/>
                  </a:lnTo>
                  <a:lnTo>
                    <a:pt x="1" y="72068"/>
                  </a:lnTo>
                  <a:lnTo>
                    <a:pt x="1" y="216265"/>
                  </a:lnTo>
                  <a:lnTo>
                    <a:pt x="124866" y="288333"/>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17"/>
            <p:cNvSpPr/>
            <p:nvPr/>
          </p:nvSpPr>
          <p:spPr>
            <a:xfrm>
              <a:off x="-3160953" y="-3340725"/>
              <a:ext cx="6405925" cy="7396775"/>
            </a:xfrm>
            <a:custGeom>
              <a:rect b="b" l="l" r="r" t="t"/>
              <a:pathLst>
                <a:path extrusionOk="0" fill="none" h="295871" w="256237">
                  <a:moveTo>
                    <a:pt x="256236" y="221918"/>
                  </a:moveTo>
                  <a:lnTo>
                    <a:pt x="256236" y="73953"/>
                  </a:lnTo>
                  <a:lnTo>
                    <a:pt x="128118" y="0"/>
                  </a:lnTo>
                  <a:lnTo>
                    <a:pt x="1" y="73953"/>
                  </a:lnTo>
                  <a:lnTo>
                    <a:pt x="1" y="221918"/>
                  </a:lnTo>
                  <a:lnTo>
                    <a:pt x="128118" y="295871"/>
                  </a:lnTo>
                  <a:close/>
                </a:path>
              </a:pathLst>
            </a:custGeom>
            <a:noFill/>
            <a:ln cap="flat" cmpd="sng" w="19050">
              <a:solidFill>
                <a:schemeClr val="accent1"/>
              </a:solidFill>
              <a:prstDash val="solid"/>
              <a:miter lim="30395"/>
              <a:headEnd len="sm" w="sm" type="none"/>
              <a:tailEnd len="sm" w="sm" type="none"/>
            </a:ln>
            <a:effectLst>
              <a:outerShdw blurRad="42863"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14">
    <p:spTree>
      <p:nvGrpSpPr>
        <p:cNvPr id="511" name="Shape 511"/>
        <p:cNvGrpSpPr/>
        <p:nvPr/>
      </p:nvGrpSpPr>
      <p:grpSpPr>
        <a:xfrm>
          <a:off x="0" y="0"/>
          <a:ext cx="0" cy="0"/>
          <a:chOff x="0" y="0"/>
          <a:chExt cx="0" cy="0"/>
        </a:xfrm>
      </p:grpSpPr>
      <p:grpSp>
        <p:nvGrpSpPr>
          <p:cNvPr id="512" name="Google Shape;512;p18"/>
          <p:cNvGrpSpPr/>
          <p:nvPr/>
        </p:nvGrpSpPr>
        <p:grpSpPr>
          <a:xfrm>
            <a:off x="-3079214" y="-2854915"/>
            <a:ext cx="9015075" cy="9014606"/>
            <a:chOff x="-3079214" y="-2854915"/>
            <a:chExt cx="9015075" cy="9014606"/>
          </a:xfrm>
        </p:grpSpPr>
        <p:sp>
          <p:nvSpPr>
            <p:cNvPr id="513" name="Google Shape;513;p18"/>
            <p:cNvSpPr/>
            <p:nvPr/>
          </p:nvSpPr>
          <p:spPr>
            <a:xfrm rot="1507447">
              <a:off x="-1961033" y="-1736481"/>
              <a:ext cx="6778712" cy="6777737"/>
            </a:xfrm>
            <a:custGeom>
              <a:rect b="b" l="l" r="r" t="t"/>
              <a:pathLst>
                <a:path extrusionOk="0" fill="none" h="125158" w="125176">
                  <a:moveTo>
                    <a:pt x="1" y="33536"/>
                  </a:moveTo>
                  <a:lnTo>
                    <a:pt x="125176" y="1"/>
                  </a:lnTo>
                  <a:lnTo>
                    <a:pt x="91623" y="12515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18"/>
            <p:cNvSpPr/>
            <p:nvPr/>
          </p:nvSpPr>
          <p:spPr>
            <a:xfrm rot="1507447">
              <a:off x="-1661035" y="-1510582"/>
              <a:ext cx="6287378" cy="6287432"/>
            </a:xfrm>
            <a:custGeom>
              <a:rect b="b" l="l" r="r" t="t"/>
              <a:pathLst>
                <a:path extrusionOk="0" fill="none" h="116104" w="116103">
                  <a:moveTo>
                    <a:pt x="1" y="31107"/>
                  </a:moveTo>
                  <a:lnTo>
                    <a:pt x="116103" y="1"/>
                  </a:lnTo>
                  <a:lnTo>
                    <a:pt x="84978" y="116103"/>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18"/>
            <p:cNvSpPr/>
            <p:nvPr/>
          </p:nvSpPr>
          <p:spPr>
            <a:xfrm rot="1507447">
              <a:off x="-1361954" y="-1284887"/>
              <a:ext cx="5797018" cy="5797072"/>
            </a:xfrm>
            <a:custGeom>
              <a:rect b="b" l="l" r="r" t="t"/>
              <a:pathLst>
                <a:path extrusionOk="0" fill="none" h="107049" w="107048">
                  <a:moveTo>
                    <a:pt x="0" y="28679"/>
                  </a:moveTo>
                  <a:lnTo>
                    <a:pt x="107048" y="1"/>
                  </a:lnTo>
                  <a:lnTo>
                    <a:pt x="78351" y="10704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18"/>
            <p:cNvSpPr/>
            <p:nvPr/>
          </p:nvSpPr>
          <p:spPr>
            <a:xfrm rot="1507447">
              <a:off x="-1062669" y="-1060109"/>
              <a:ext cx="5306713" cy="5307688"/>
            </a:xfrm>
            <a:custGeom>
              <a:rect b="b" l="l" r="r" t="t"/>
              <a:pathLst>
                <a:path extrusionOk="0" fill="none" h="98012" w="97994">
                  <a:moveTo>
                    <a:pt x="0" y="26269"/>
                  </a:moveTo>
                  <a:lnTo>
                    <a:pt x="97993" y="0"/>
                  </a:lnTo>
                  <a:lnTo>
                    <a:pt x="71724" y="980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18"/>
            <p:cNvSpPr/>
            <p:nvPr/>
          </p:nvSpPr>
          <p:spPr>
            <a:xfrm rot="1507447">
              <a:off x="-763422" y="-834431"/>
              <a:ext cx="4816408" cy="4816408"/>
            </a:xfrm>
            <a:custGeom>
              <a:rect b="b" l="l" r="r" t="t"/>
              <a:pathLst>
                <a:path extrusionOk="0" fill="none" h="88940" w="88940">
                  <a:moveTo>
                    <a:pt x="1" y="23842"/>
                  </a:moveTo>
                  <a:lnTo>
                    <a:pt x="88939" y="1"/>
                  </a:lnTo>
                  <a:lnTo>
                    <a:pt x="65098" y="8894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18"/>
            <p:cNvSpPr/>
            <p:nvPr/>
          </p:nvSpPr>
          <p:spPr>
            <a:xfrm rot="1507447">
              <a:off x="-464342" y="-608736"/>
              <a:ext cx="4326048" cy="4326048"/>
            </a:xfrm>
            <a:custGeom>
              <a:rect b="b" l="l" r="r" t="t"/>
              <a:pathLst>
                <a:path extrusionOk="0" fill="none" h="79885" w="79885">
                  <a:moveTo>
                    <a:pt x="0" y="21414"/>
                  </a:moveTo>
                  <a:lnTo>
                    <a:pt x="79885" y="1"/>
                  </a:lnTo>
                  <a:lnTo>
                    <a:pt x="58471" y="798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18"/>
            <p:cNvSpPr/>
            <p:nvPr/>
          </p:nvSpPr>
          <p:spPr>
            <a:xfrm rot="1507447">
              <a:off x="-165273" y="-383043"/>
              <a:ext cx="3835689" cy="3835743"/>
            </a:xfrm>
            <a:custGeom>
              <a:rect b="b" l="l" r="r" t="t"/>
              <a:pathLst>
                <a:path extrusionOk="0" fill="none" h="70831" w="70830">
                  <a:moveTo>
                    <a:pt x="0" y="18986"/>
                  </a:moveTo>
                  <a:lnTo>
                    <a:pt x="70830" y="1"/>
                  </a:lnTo>
                  <a:lnTo>
                    <a:pt x="51845" y="7083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18"/>
            <p:cNvSpPr/>
            <p:nvPr/>
          </p:nvSpPr>
          <p:spPr>
            <a:xfrm rot="1507447">
              <a:off x="133756" y="-157360"/>
              <a:ext cx="3345383" cy="3345383"/>
            </a:xfrm>
            <a:custGeom>
              <a:rect b="b" l="l" r="r" t="t"/>
              <a:pathLst>
                <a:path extrusionOk="0" fill="none" h="61776" w="61776">
                  <a:moveTo>
                    <a:pt x="1" y="16558"/>
                  </a:moveTo>
                  <a:lnTo>
                    <a:pt x="61776" y="0"/>
                  </a:lnTo>
                  <a:lnTo>
                    <a:pt x="45219" y="6177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18"/>
            <p:cNvSpPr/>
            <p:nvPr/>
          </p:nvSpPr>
          <p:spPr>
            <a:xfrm rot="1507447">
              <a:off x="432834" y="68347"/>
              <a:ext cx="2855078" cy="2855024"/>
            </a:xfrm>
            <a:custGeom>
              <a:rect b="b" l="l" r="r" t="t"/>
              <a:pathLst>
                <a:path extrusionOk="0" fill="none" h="52721" w="52722">
                  <a:moveTo>
                    <a:pt x="1" y="14130"/>
                  </a:moveTo>
                  <a:lnTo>
                    <a:pt x="52721" y="0"/>
                  </a:lnTo>
                  <a:lnTo>
                    <a:pt x="38592" y="52721"/>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18"/>
            <p:cNvSpPr/>
            <p:nvPr/>
          </p:nvSpPr>
          <p:spPr>
            <a:xfrm rot="1507447">
              <a:off x="732843" y="294194"/>
              <a:ext cx="2363744" cy="2364773"/>
            </a:xfrm>
            <a:custGeom>
              <a:rect b="b" l="l" r="r" t="t"/>
              <a:pathLst>
                <a:path extrusionOk="0" fill="none" h="43668" w="43649">
                  <a:moveTo>
                    <a:pt x="1" y="11702"/>
                  </a:moveTo>
                  <a:lnTo>
                    <a:pt x="43648" y="1"/>
                  </a:lnTo>
                  <a:lnTo>
                    <a:pt x="31947" y="43667"/>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18"/>
            <p:cNvSpPr/>
            <p:nvPr/>
          </p:nvSpPr>
          <p:spPr>
            <a:xfrm rot="1507447">
              <a:off x="1031924" y="519889"/>
              <a:ext cx="1873384" cy="1874413"/>
            </a:xfrm>
            <a:custGeom>
              <a:rect b="b" l="l" r="r" t="t"/>
              <a:pathLst>
                <a:path extrusionOk="0" fill="none" h="34613" w="34594">
                  <a:moveTo>
                    <a:pt x="0" y="9274"/>
                  </a:moveTo>
                  <a:lnTo>
                    <a:pt x="34594" y="1"/>
                  </a:lnTo>
                  <a:lnTo>
                    <a:pt x="25320" y="346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18"/>
            <p:cNvSpPr/>
            <p:nvPr/>
          </p:nvSpPr>
          <p:spPr>
            <a:xfrm rot="1507447">
              <a:off x="1331211" y="745630"/>
              <a:ext cx="1383025" cy="1383079"/>
            </a:xfrm>
            <a:custGeom>
              <a:rect b="b" l="l" r="r" t="t"/>
              <a:pathLst>
                <a:path extrusionOk="0" fill="none" h="25540" w="25539">
                  <a:moveTo>
                    <a:pt x="0" y="6846"/>
                  </a:moveTo>
                  <a:lnTo>
                    <a:pt x="25539" y="1"/>
                  </a:lnTo>
                  <a:lnTo>
                    <a:pt x="18693" y="25539"/>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18"/>
            <p:cNvSpPr/>
            <p:nvPr/>
          </p:nvSpPr>
          <p:spPr>
            <a:xfrm rot="1507447">
              <a:off x="1630238" y="971325"/>
              <a:ext cx="892774" cy="892720"/>
            </a:xfrm>
            <a:custGeom>
              <a:rect b="b" l="l" r="r" t="t"/>
              <a:pathLst>
                <a:path extrusionOk="0" fill="none" h="16485" w="16486">
                  <a:moveTo>
                    <a:pt x="1" y="4418"/>
                  </a:moveTo>
                  <a:lnTo>
                    <a:pt x="16485" y="0"/>
                  </a:lnTo>
                  <a:lnTo>
                    <a:pt x="12067" y="164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6" name="Google Shape;526;p18"/>
          <p:cNvGrpSpPr/>
          <p:nvPr/>
        </p:nvGrpSpPr>
        <p:grpSpPr>
          <a:xfrm>
            <a:off x="2465786" y="15912"/>
            <a:ext cx="8779739" cy="8779939"/>
            <a:chOff x="-2559414" y="-1095563"/>
            <a:chExt cx="8779739" cy="8779939"/>
          </a:xfrm>
        </p:grpSpPr>
        <p:sp>
          <p:nvSpPr>
            <p:cNvPr id="527" name="Google Shape;527;p18"/>
            <p:cNvSpPr/>
            <p:nvPr/>
          </p:nvSpPr>
          <p:spPr>
            <a:xfrm flipH="1" rot="3239528">
              <a:off x="-1312538" y="151865"/>
              <a:ext cx="6285986" cy="6285082"/>
            </a:xfrm>
            <a:custGeom>
              <a:rect b="b" l="l" r="r" t="t"/>
              <a:pathLst>
                <a:path extrusionOk="0" fill="none" h="125158" w="125176">
                  <a:moveTo>
                    <a:pt x="1" y="33536"/>
                  </a:moveTo>
                  <a:lnTo>
                    <a:pt x="125176" y="1"/>
                  </a:lnTo>
                  <a:lnTo>
                    <a:pt x="91623" y="12515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18"/>
            <p:cNvSpPr/>
            <p:nvPr/>
          </p:nvSpPr>
          <p:spPr>
            <a:xfrm flipH="1" rot="3239528">
              <a:off x="-1076700" y="326347"/>
              <a:ext cx="5830366" cy="5830416"/>
            </a:xfrm>
            <a:custGeom>
              <a:rect b="b" l="l" r="r" t="t"/>
              <a:pathLst>
                <a:path extrusionOk="0" fill="none" h="116104" w="116103">
                  <a:moveTo>
                    <a:pt x="1" y="31107"/>
                  </a:moveTo>
                  <a:lnTo>
                    <a:pt x="116103" y="1"/>
                  </a:lnTo>
                  <a:lnTo>
                    <a:pt x="84978" y="116103"/>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18"/>
            <p:cNvSpPr/>
            <p:nvPr/>
          </p:nvSpPr>
          <p:spPr>
            <a:xfrm flipH="1" rot="3239528">
              <a:off x="-841029" y="501206"/>
              <a:ext cx="5375649" cy="5375699"/>
            </a:xfrm>
            <a:custGeom>
              <a:rect b="b" l="l" r="r" t="t"/>
              <a:pathLst>
                <a:path extrusionOk="0" fill="none" h="107049" w="107048">
                  <a:moveTo>
                    <a:pt x="0" y="28679"/>
                  </a:moveTo>
                  <a:lnTo>
                    <a:pt x="107048" y="1"/>
                  </a:lnTo>
                  <a:lnTo>
                    <a:pt x="78351" y="107048"/>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18"/>
            <p:cNvSpPr/>
            <p:nvPr/>
          </p:nvSpPr>
          <p:spPr>
            <a:xfrm flipH="1" rot="3239528">
              <a:off x="-605032" y="675326"/>
              <a:ext cx="4920983" cy="4921887"/>
            </a:xfrm>
            <a:custGeom>
              <a:rect b="b" l="l" r="r" t="t"/>
              <a:pathLst>
                <a:path extrusionOk="0" fill="none" h="98012" w="97994">
                  <a:moveTo>
                    <a:pt x="0" y="26269"/>
                  </a:moveTo>
                  <a:lnTo>
                    <a:pt x="97993" y="0"/>
                  </a:lnTo>
                  <a:lnTo>
                    <a:pt x="71724" y="980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18"/>
            <p:cNvSpPr/>
            <p:nvPr/>
          </p:nvSpPr>
          <p:spPr>
            <a:xfrm flipH="1" rot="3239528">
              <a:off x="-368984" y="850351"/>
              <a:ext cx="4466316" cy="4466316"/>
            </a:xfrm>
            <a:custGeom>
              <a:rect b="b" l="l" r="r" t="t"/>
              <a:pathLst>
                <a:path extrusionOk="0" fill="none" h="88940" w="88940">
                  <a:moveTo>
                    <a:pt x="1" y="23842"/>
                  </a:moveTo>
                  <a:lnTo>
                    <a:pt x="88939" y="1"/>
                  </a:lnTo>
                  <a:lnTo>
                    <a:pt x="65098" y="8894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18"/>
            <p:cNvSpPr/>
            <p:nvPr/>
          </p:nvSpPr>
          <p:spPr>
            <a:xfrm flipH="1" rot="3239528">
              <a:off x="-133313" y="1025209"/>
              <a:ext cx="4011600" cy="4011600"/>
            </a:xfrm>
            <a:custGeom>
              <a:rect b="b" l="l" r="r" t="t"/>
              <a:pathLst>
                <a:path extrusionOk="0" fill="none" h="79885" w="79885">
                  <a:moveTo>
                    <a:pt x="0" y="21414"/>
                  </a:moveTo>
                  <a:lnTo>
                    <a:pt x="79885" y="1"/>
                  </a:lnTo>
                  <a:lnTo>
                    <a:pt x="58471" y="798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18"/>
            <p:cNvSpPr/>
            <p:nvPr/>
          </p:nvSpPr>
          <p:spPr>
            <a:xfrm flipH="1" rot="3239528">
              <a:off x="102339" y="1200057"/>
              <a:ext cx="3556883" cy="3556933"/>
            </a:xfrm>
            <a:custGeom>
              <a:rect b="b" l="l" r="r" t="t"/>
              <a:pathLst>
                <a:path extrusionOk="0" fill="none" h="70831" w="70830">
                  <a:moveTo>
                    <a:pt x="0" y="18986"/>
                  </a:moveTo>
                  <a:lnTo>
                    <a:pt x="70830" y="1"/>
                  </a:lnTo>
                  <a:lnTo>
                    <a:pt x="51845" y="70830"/>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18"/>
            <p:cNvSpPr/>
            <p:nvPr/>
          </p:nvSpPr>
          <p:spPr>
            <a:xfrm flipH="1" rot="3239528">
              <a:off x="338000" y="1374936"/>
              <a:ext cx="3102217" cy="3102217"/>
            </a:xfrm>
            <a:custGeom>
              <a:rect b="b" l="l" r="r" t="t"/>
              <a:pathLst>
                <a:path extrusionOk="0" fill="none" h="61776" w="61776">
                  <a:moveTo>
                    <a:pt x="1" y="16558"/>
                  </a:moveTo>
                  <a:lnTo>
                    <a:pt x="61776" y="0"/>
                  </a:lnTo>
                  <a:lnTo>
                    <a:pt x="45219" y="6177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18"/>
            <p:cNvSpPr/>
            <p:nvPr/>
          </p:nvSpPr>
          <p:spPr>
            <a:xfrm flipH="1" rot="3239528">
              <a:off x="573632" y="1549774"/>
              <a:ext cx="2647550" cy="2647500"/>
            </a:xfrm>
            <a:custGeom>
              <a:rect b="b" l="l" r="r" t="t"/>
              <a:pathLst>
                <a:path extrusionOk="0" fill="none" h="52721" w="52722">
                  <a:moveTo>
                    <a:pt x="1" y="14130"/>
                  </a:moveTo>
                  <a:lnTo>
                    <a:pt x="52721" y="0"/>
                  </a:lnTo>
                  <a:lnTo>
                    <a:pt x="38592" y="52721"/>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18"/>
            <p:cNvSpPr/>
            <p:nvPr/>
          </p:nvSpPr>
          <p:spPr>
            <a:xfrm flipH="1" rot="3239528">
              <a:off x="809489" y="1724216"/>
              <a:ext cx="2191930" cy="2192884"/>
            </a:xfrm>
            <a:custGeom>
              <a:rect b="b" l="l" r="r" t="t"/>
              <a:pathLst>
                <a:path extrusionOk="0" fill="none" h="43668" w="43649">
                  <a:moveTo>
                    <a:pt x="1" y="11702"/>
                  </a:moveTo>
                  <a:lnTo>
                    <a:pt x="43648" y="1"/>
                  </a:lnTo>
                  <a:lnTo>
                    <a:pt x="31947" y="43667"/>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18"/>
            <p:cNvSpPr/>
            <p:nvPr/>
          </p:nvSpPr>
          <p:spPr>
            <a:xfrm flipH="1" rot="3239528">
              <a:off x="1045161" y="1899074"/>
              <a:ext cx="1737213" cy="1738167"/>
            </a:xfrm>
            <a:custGeom>
              <a:rect b="b" l="l" r="r" t="t"/>
              <a:pathLst>
                <a:path extrusionOk="0" fill="none" h="34613" w="34594">
                  <a:moveTo>
                    <a:pt x="0" y="9274"/>
                  </a:moveTo>
                  <a:lnTo>
                    <a:pt x="34594" y="1"/>
                  </a:lnTo>
                  <a:lnTo>
                    <a:pt x="25320" y="34612"/>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18"/>
            <p:cNvSpPr/>
            <p:nvPr/>
          </p:nvSpPr>
          <p:spPr>
            <a:xfrm flipH="1" rot="3239528">
              <a:off x="1281198" y="2074119"/>
              <a:ext cx="1282497" cy="1282547"/>
            </a:xfrm>
            <a:custGeom>
              <a:rect b="b" l="l" r="r" t="t"/>
              <a:pathLst>
                <a:path extrusionOk="0" fill="none" h="25540" w="25539">
                  <a:moveTo>
                    <a:pt x="0" y="6846"/>
                  </a:moveTo>
                  <a:lnTo>
                    <a:pt x="25539" y="1"/>
                  </a:lnTo>
                  <a:lnTo>
                    <a:pt x="18693" y="25539"/>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18"/>
            <p:cNvSpPr/>
            <p:nvPr/>
          </p:nvSpPr>
          <p:spPr>
            <a:xfrm flipH="1" rot="3239528">
              <a:off x="1516820" y="2248977"/>
              <a:ext cx="827880" cy="827830"/>
            </a:xfrm>
            <a:custGeom>
              <a:rect b="b" l="l" r="r" t="t"/>
              <a:pathLst>
                <a:path extrusionOk="0" fill="none" h="16485" w="16486">
                  <a:moveTo>
                    <a:pt x="1" y="4418"/>
                  </a:moveTo>
                  <a:lnTo>
                    <a:pt x="16485" y="0"/>
                  </a:lnTo>
                  <a:lnTo>
                    <a:pt x="12067" y="16485"/>
                  </a:lnTo>
                  <a:close/>
                </a:path>
              </a:pathLst>
            </a:custGeom>
            <a:noFill/>
            <a:ln cap="flat" cmpd="sng" w="11400">
              <a:solidFill>
                <a:schemeClr val="accent1"/>
              </a:solidFill>
              <a:prstDash val="solid"/>
              <a:miter lim="1825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43" name="Shape 54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8" name="Shape 68"/>
        <p:cNvGrpSpPr/>
        <p:nvPr/>
      </p:nvGrpSpPr>
      <p:grpSpPr>
        <a:xfrm>
          <a:off x="0" y="0"/>
          <a:ext cx="0" cy="0"/>
          <a:chOff x="0" y="0"/>
          <a:chExt cx="0" cy="0"/>
        </a:xfrm>
      </p:grpSpPr>
      <p:sp>
        <p:nvSpPr>
          <p:cNvPr id="69" name="Google Shape;69;p3"/>
          <p:cNvSpPr txBox="1"/>
          <p:nvPr>
            <p:ph type="title"/>
          </p:nvPr>
        </p:nvSpPr>
        <p:spPr>
          <a:xfrm>
            <a:off x="713225" y="539500"/>
            <a:ext cx="7759200" cy="2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70" name="Google Shape;70;p3"/>
          <p:cNvGrpSpPr/>
          <p:nvPr/>
        </p:nvGrpSpPr>
        <p:grpSpPr>
          <a:xfrm>
            <a:off x="-1821830" y="2513193"/>
            <a:ext cx="2522048" cy="2911704"/>
            <a:chOff x="-1821830" y="2513193"/>
            <a:chExt cx="2522048" cy="2911704"/>
          </a:xfrm>
        </p:grpSpPr>
        <p:sp>
          <p:nvSpPr>
            <p:cNvPr id="71" name="Google Shape;71;p3"/>
            <p:cNvSpPr/>
            <p:nvPr/>
          </p:nvSpPr>
          <p:spPr>
            <a:xfrm>
              <a:off x="-1821830" y="2513193"/>
              <a:ext cx="2522048" cy="2911704"/>
            </a:xfrm>
            <a:custGeom>
              <a:rect b="b" l="l" r="r" t="t"/>
              <a:pathLst>
                <a:path extrusionOk="0" fill="none" h="73163" w="63376">
                  <a:moveTo>
                    <a:pt x="31672" y="1"/>
                  </a:moveTo>
                  <a:lnTo>
                    <a:pt x="0" y="18299"/>
                  </a:lnTo>
                  <a:lnTo>
                    <a:pt x="0" y="54865"/>
                  </a:lnTo>
                  <a:lnTo>
                    <a:pt x="31672" y="73163"/>
                  </a:lnTo>
                  <a:lnTo>
                    <a:pt x="63375" y="54865"/>
                  </a:lnTo>
                  <a:lnTo>
                    <a:pt x="63375" y="18299"/>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
            <p:cNvSpPr/>
            <p:nvPr/>
          </p:nvSpPr>
          <p:spPr>
            <a:xfrm>
              <a:off x="-1744428" y="2602733"/>
              <a:ext cx="2366012" cy="2732656"/>
            </a:xfrm>
            <a:custGeom>
              <a:rect b="b" l="l" r="r" t="t"/>
              <a:pathLst>
                <a:path extrusionOk="0" fill="none" h="68664" w="59455">
                  <a:moveTo>
                    <a:pt x="29727" y="0"/>
                  </a:moveTo>
                  <a:lnTo>
                    <a:pt x="0" y="17174"/>
                  </a:lnTo>
                  <a:lnTo>
                    <a:pt x="0" y="51490"/>
                  </a:lnTo>
                  <a:lnTo>
                    <a:pt x="29727" y="68664"/>
                  </a:lnTo>
                  <a:lnTo>
                    <a:pt x="59454" y="51490"/>
                  </a:lnTo>
                  <a:lnTo>
                    <a:pt x="59454" y="17174"/>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
            <p:cNvSpPr/>
            <p:nvPr/>
          </p:nvSpPr>
          <p:spPr>
            <a:xfrm>
              <a:off x="-1665793" y="2693427"/>
              <a:ext cx="2209976" cy="2551219"/>
            </a:xfrm>
            <a:custGeom>
              <a:rect b="b" l="l" r="r" t="t"/>
              <a:pathLst>
                <a:path extrusionOk="0" fill="none" h="64105" w="55534">
                  <a:moveTo>
                    <a:pt x="27751" y="1"/>
                  </a:moveTo>
                  <a:lnTo>
                    <a:pt x="0" y="16019"/>
                  </a:lnTo>
                  <a:lnTo>
                    <a:pt x="0" y="48087"/>
                  </a:lnTo>
                  <a:lnTo>
                    <a:pt x="27751" y="64105"/>
                  </a:lnTo>
                  <a:lnTo>
                    <a:pt x="55533" y="48087"/>
                  </a:lnTo>
                  <a:lnTo>
                    <a:pt x="55533" y="16019"/>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
            <p:cNvSpPr/>
            <p:nvPr/>
          </p:nvSpPr>
          <p:spPr>
            <a:xfrm>
              <a:off x="-1587198" y="2782927"/>
              <a:ext cx="2052745" cy="2372210"/>
            </a:xfrm>
            <a:custGeom>
              <a:rect b="b" l="l" r="r" t="t"/>
              <a:pathLst>
                <a:path extrusionOk="0" fill="none" h="59607" w="51583">
                  <a:moveTo>
                    <a:pt x="25776" y="1"/>
                  </a:moveTo>
                  <a:lnTo>
                    <a:pt x="1" y="14895"/>
                  </a:lnTo>
                  <a:lnTo>
                    <a:pt x="1" y="44682"/>
                  </a:lnTo>
                  <a:lnTo>
                    <a:pt x="25776" y="59607"/>
                  </a:lnTo>
                  <a:lnTo>
                    <a:pt x="51582" y="44682"/>
                  </a:lnTo>
                  <a:lnTo>
                    <a:pt x="51582" y="1489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
            <p:cNvSpPr/>
            <p:nvPr/>
          </p:nvSpPr>
          <p:spPr>
            <a:xfrm>
              <a:off x="-1509757" y="2873661"/>
              <a:ext cx="1897903" cy="2190773"/>
            </a:xfrm>
            <a:custGeom>
              <a:rect b="b" l="l" r="r" t="t"/>
              <a:pathLst>
                <a:path extrusionOk="0" fill="none" h="55048" w="47692">
                  <a:moveTo>
                    <a:pt x="23830" y="1"/>
                  </a:moveTo>
                  <a:lnTo>
                    <a:pt x="0" y="13770"/>
                  </a:lnTo>
                  <a:lnTo>
                    <a:pt x="0" y="41278"/>
                  </a:lnTo>
                  <a:lnTo>
                    <a:pt x="23830" y="55047"/>
                  </a:lnTo>
                  <a:lnTo>
                    <a:pt x="47691" y="41278"/>
                  </a:lnTo>
                  <a:lnTo>
                    <a:pt x="47691" y="13770"/>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
            <p:cNvSpPr/>
            <p:nvPr/>
          </p:nvSpPr>
          <p:spPr>
            <a:xfrm>
              <a:off x="-1431161" y="2964395"/>
              <a:ext cx="1740673" cy="2009296"/>
            </a:xfrm>
            <a:custGeom>
              <a:rect b="b" l="l" r="r" t="t"/>
              <a:pathLst>
                <a:path extrusionOk="0" fill="none" h="50488" w="43741">
                  <a:moveTo>
                    <a:pt x="21855" y="0"/>
                  </a:moveTo>
                  <a:lnTo>
                    <a:pt x="1" y="12614"/>
                  </a:lnTo>
                  <a:lnTo>
                    <a:pt x="1" y="37873"/>
                  </a:lnTo>
                  <a:lnTo>
                    <a:pt x="21855" y="50487"/>
                  </a:lnTo>
                  <a:lnTo>
                    <a:pt x="43740" y="37873"/>
                  </a:lnTo>
                  <a:lnTo>
                    <a:pt x="43740" y="12614"/>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
            <p:cNvSpPr/>
            <p:nvPr/>
          </p:nvSpPr>
          <p:spPr>
            <a:xfrm>
              <a:off x="-1353720" y="3053895"/>
              <a:ext cx="1584597" cy="1830287"/>
            </a:xfrm>
            <a:custGeom>
              <a:rect b="b" l="l" r="r" t="t"/>
              <a:pathLst>
                <a:path extrusionOk="0" fill="none" h="45990" w="39819">
                  <a:moveTo>
                    <a:pt x="19909" y="1"/>
                  </a:moveTo>
                  <a:lnTo>
                    <a:pt x="0" y="11490"/>
                  </a:lnTo>
                  <a:lnTo>
                    <a:pt x="0" y="34500"/>
                  </a:lnTo>
                  <a:lnTo>
                    <a:pt x="19909" y="45989"/>
                  </a:lnTo>
                  <a:lnTo>
                    <a:pt x="39819" y="34500"/>
                  </a:lnTo>
                  <a:lnTo>
                    <a:pt x="39819" y="11490"/>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3"/>
            <p:cNvSpPr/>
            <p:nvPr/>
          </p:nvSpPr>
          <p:spPr>
            <a:xfrm>
              <a:off x="-1275125" y="3144629"/>
              <a:ext cx="1428601" cy="1648810"/>
            </a:xfrm>
            <a:custGeom>
              <a:rect b="b" l="l" r="r" t="t"/>
              <a:pathLst>
                <a:path extrusionOk="0" fill="none" h="41430" w="35899">
                  <a:moveTo>
                    <a:pt x="17934" y="0"/>
                  </a:moveTo>
                  <a:lnTo>
                    <a:pt x="1" y="10365"/>
                  </a:lnTo>
                  <a:lnTo>
                    <a:pt x="1" y="31065"/>
                  </a:lnTo>
                  <a:lnTo>
                    <a:pt x="17934" y="41429"/>
                  </a:lnTo>
                  <a:lnTo>
                    <a:pt x="35898" y="31065"/>
                  </a:lnTo>
                  <a:lnTo>
                    <a:pt x="35898" y="1036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3"/>
            <p:cNvSpPr/>
            <p:nvPr/>
          </p:nvSpPr>
          <p:spPr>
            <a:xfrm>
              <a:off x="-1196490" y="3234129"/>
              <a:ext cx="1271331" cy="1469801"/>
            </a:xfrm>
            <a:custGeom>
              <a:rect b="b" l="l" r="r" t="t"/>
              <a:pathLst>
                <a:path extrusionOk="0" fill="none" h="36932" w="31947">
                  <a:moveTo>
                    <a:pt x="15958" y="1"/>
                  </a:moveTo>
                  <a:lnTo>
                    <a:pt x="1" y="9241"/>
                  </a:lnTo>
                  <a:lnTo>
                    <a:pt x="1" y="27691"/>
                  </a:lnTo>
                  <a:lnTo>
                    <a:pt x="15958" y="36931"/>
                  </a:lnTo>
                  <a:lnTo>
                    <a:pt x="31947" y="27691"/>
                  </a:lnTo>
                  <a:lnTo>
                    <a:pt x="31947" y="9241"/>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3"/>
            <p:cNvSpPr/>
            <p:nvPr/>
          </p:nvSpPr>
          <p:spPr>
            <a:xfrm>
              <a:off x="-1119048" y="3324863"/>
              <a:ext cx="1116489" cy="1288325"/>
            </a:xfrm>
            <a:custGeom>
              <a:rect b="b" l="l" r="r" t="t"/>
              <a:pathLst>
                <a:path extrusionOk="0" fill="none" h="32372" w="28056">
                  <a:moveTo>
                    <a:pt x="14012" y="0"/>
                  </a:moveTo>
                  <a:lnTo>
                    <a:pt x="0" y="8085"/>
                  </a:lnTo>
                  <a:lnTo>
                    <a:pt x="0" y="24286"/>
                  </a:lnTo>
                  <a:lnTo>
                    <a:pt x="14012" y="32371"/>
                  </a:lnTo>
                  <a:lnTo>
                    <a:pt x="28055" y="24286"/>
                  </a:lnTo>
                  <a:lnTo>
                    <a:pt x="28055" y="808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
            <p:cNvSpPr/>
            <p:nvPr/>
          </p:nvSpPr>
          <p:spPr>
            <a:xfrm>
              <a:off x="-1040453" y="3415557"/>
              <a:ext cx="959258" cy="1106888"/>
            </a:xfrm>
            <a:custGeom>
              <a:rect b="b" l="l" r="r" t="t"/>
              <a:pathLst>
                <a:path extrusionOk="0" fill="none" h="27813" w="24105">
                  <a:moveTo>
                    <a:pt x="12037" y="1"/>
                  </a:moveTo>
                  <a:lnTo>
                    <a:pt x="1" y="6931"/>
                  </a:lnTo>
                  <a:lnTo>
                    <a:pt x="1" y="20852"/>
                  </a:lnTo>
                  <a:lnTo>
                    <a:pt x="12037" y="27813"/>
                  </a:lnTo>
                  <a:lnTo>
                    <a:pt x="24105" y="20852"/>
                  </a:lnTo>
                  <a:lnTo>
                    <a:pt x="24105" y="6931"/>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2" name="Google Shape;82;p3"/>
          <p:cNvGrpSpPr/>
          <p:nvPr/>
        </p:nvGrpSpPr>
        <p:grpSpPr>
          <a:xfrm>
            <a:off x="8472427" y="-320469"/>
            <a:ext cx="2522048" cy="2911704"/>
            <a:chOff x="849902" y="-61819"/>
            <a:chExt cx="2522048" cy="2911704"/>
          </a:xfrm>
        </p:grpSpPr>
        <p:sp>
          <p:nvSpPr>
            <p:cNvPr id="83" name="Google Shape;83;p3"/>
            <p:cNvSpPr/>
            <p:nvPr/>
          </p:nvSpPr>
          <p:spPr>
            <a:xfrm rot="10800000">
              <a:off x="849902" y="-61819"/>
              <a:ext cx="2522048" cy="2911704"/>
            </a:xfrm>
            <a:custGeom>
              <a:rect b="b" l="l" r="r" t="t"/>
              <a:pathLst>
                <a:path extrusionOk="0" fill="none" h="73163" w="63376">
                  <a:moveTo>
                    <a:pt x="31672" y="1"/>
                  </a:moveTo>
                  <a:lnTo>
                    <a:pt x="0" y="18299"/>
                  </a:lnTo>
                  <a:lnTo>
                    <a:pt x="0" y="54865"/>
                  </a:lnTo>
                  <a:lnTo>
                    <a:pt x="31672" y="73163"/>
                  </a:lnTo>
                  <a:lnTo>
                    <a:pt x="63375" y="54865"/>
                  </a:lnTo>
                  <a:lnTo>
                    <a:pt x="63375" y="18299"/>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
            <p:cNvSpPr/>
            <p:nvPr/>
          </p:nvSpPr>
          <p:spPr>
            <a:xfrm rot="10800000">
              <a:off x="928537" y="27690"/>
              <a:ext cx="2366012" cy="2732656"/>
            </a:xfrm>
            <a:custGeom>
              <a:rect b="b" l="l" r="r" t="t"/>
              <a:pathLst>
                <a:path extrusionOk="0" fill="none" h="68664" w="59455">
                  <a:moveTo>
                    <a:pt x="29727" y="0"/>
                  </a:moveTo>
                  <a:lnTo>
                    <a:pt x="0" y="17174"/>
                  </a:lnTo>
                  <a:lnTo>
                    <a:pt x="0" y="51490"/>
                  </a:lnTo>
                  <a:lnTo>
                    <a:pt x="29727" y="68664"/>
                  </a:lnTo>
                  <a:lnTo>
                    <a:pt x="59454" y="51490"/>
                  </a:lnTo>
                  <a:lnTo>
                    <a:pt x="59454" y="17174"/>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
            <p:cNvSpPr/>
            <p:nvPr/>
          </p:nvSpPr>
          <p:spPr>
            <a:xfrm rot="10800000">
              <a:off x="1005938" y="118432"/>
              <a:ext cx="2209976" cy="2551219"/>
            </a:xfrm>
            <a:custGeom>
              <a:rect b="b" l="l" r="r" t="t"/>
              <a:pathLst>
                <a:path extrusionOk="0" fill="none" h="64105" w="55534">
                  <a:moveTo>
                    <a:pt x="27751" y="1"/>
                  </a:moveTo>
                  <a:lnTo>
                    <a:pt x="0" y="16019"/>
                  </a:lnTo>
                  <a:lnTo>
                    <a:pt x="0" y="48087"/>
                  </a:lnTo>
                  <a:lnTo>
                    <a:pt x="27751" y="64105"/>
                  </a:lnTo>
                  <a:lnTo>
                    <a:pt x="55533" y="48087"/>
                  </a:lnTo>
                  <a:lnTo>
                    <a:pt x="55533" y="16019"/>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
            <p:cNvSpPr/>
            <p:nvPr/>
          </p:nvSpPr>
          <p:spPr>
            <a:xfrm rot="10800000">
              <a:off x="1084573" y="207941"/>
              <a:ext cx="2052745" cy="2372210"/>
            </a:xfrm>
            <a:custGeom>
              <a:rect b="b" l="l" r="r" t="t"/>
              <a:pathLst>
                <a:path extrusionOk="0" fill="none" h="59607" w="51583">
                  <a:moveTo>
                    <a:pt x="25776" y="1"/>
                  </a:moveTo>
                  <a:lnTo>
                    <a:pt x="1" y="14895"/>
                  </a:lnTo>
                  <a:lnTo>
                    <a:pt x="1" y="44682"/>
                  </a:lnTo>
                  <a:lnTo>
                    <a:pt x="25776" y="59607"/>
                  </a:lnTo>
                  <a:lnTo>
                    <a:pt x="51582" y="44682"/>
                  </a:lnTo>
                  <a:lnTo>
                    <a:pt x="51582" y="1489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
            <p:cNvSpPr/>
            <p:nvPr/>
          </p:nvSpPr>
          <p:spPr>
            <a:xfrm rot="10800000">
              <a:off x="1161974" y="298644"/>
              <a:ext cx="1897903" cy="2190773"/>
            </a:xfrm>
            <a:custGeom>
              <a:rect b="b" l="l" r="r" t="t"/>
              <a:pathLst>
                <a:path extrusionOk="0" fill="none" h="55048" w="47692">
                  <a:moveTo>
                    <a:pt x="23830" y="1"/>
                  </a:moveTo>
                  <a:lnTo>
                    <a:pt x="0" y="13770"/>
                  </a:lnTo>
                  <a:lnTo>
                    <a:pt x="0" y="41278"/>
                  </a:lnTo>
                  <a:lnTo>
                    <a:pt x="23830" y="55047"/>
                  </a:lnTo>
                  <a:lnTo>
                    <a:pt x="47691" y="41278"/>
                  </a:lnTo>
                  <a:lnTo>
                    <a:pt x="47691" y="13770"/>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
            <p:cNvSpPr/>
            <p:nvPr/>
          </p:nvSpPr>
          <p:spPr>
            <a:xfrm rot="10800000">
              <a:off x="1240608" y="389387"/>
              <a:ext cx="1740673" cy="2009296"/>
            </a:xfrm>
            <a:custGeom>
              <a:rect b="b" l="l" r="r" t="t"/>
              <a:pathLst>
                <a:path extrusionOk="0" fill="none" h="50488" w="43741">
                  <a:moveTo>
                    <a:pt x="21855" y="0"/>
                  </a:moveTo>
                  <a:lnTo>
                    <a:pt x="1" y="12614"/>
                  </a:lnTo>
                  <a:lnTo>
                    <a:pt x="1" y="37873"/>
                  </a:lnTo>
                  <a:lnTo>
                    <a:pt x="21855" y="50487"/>
                  </a:lnTo>
                  <a:lnTo>
                    <a:pt x="43740" y="37873"/>
                  </a:lnTo>
                  <a:lnTo>
                    <a:pt x="43740" y="12614"/>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
            <p:cNvSpPr/>
            <p:nvPr/>
          </p:nvSpPr>
          <p:spPr>
            <a:xfrm rot="10800000">
              <a:off x="1319243" y="478896"/>
              <a:ext cx="1584597" cy="1830287"/>
            </a:xfrm>
            <a:custGeom>
              <a:rect b="b" l="l" r="r" t="t"/>
              <a:pathLst>
                <a:path extrusionOk="0" fill="none" h="45990" w="39819">
                  <a:moveTo>
                    <a:pt x="19909" y="1"/>
                  </a:moveTo>
                  <a:lnTo>
                    <a:pt x="0" y="11490"/>
                  </a:lnTo>
                  <a:lnTo>
                    <a:pt x="0" y="34500"/>
                  </a:lnTo>
                  <a:lnTo>
                    <a:pt x="19909" y="45989"/>
                  </a:lnTo>
                  <a:lnTo>
                    <a:pt x="39819" y="34500"/>
                  </a:lnTo>
                  <a:lnTo>
                    <a:pt x="39819" y="11490"/>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
            <p:cNvSpPr/>
            <p:nvPr/>
          </p:nvSpPr>
          <p:spPr>
            <a:xfrm rot="10800000">
              <a:off x="1396644" y="569639"/>
              <a:ext cx="1428601" cy="1648810"/>
            </a:xfrm>
            <a:custGeom>
              <a:rect b="b" l="l" r="r" t="t"/>
              <a:pathLst>
                <a:path extrusionOk="0" fill="none" h="41430" w="35899">
                  <a:moveTo>
                    <a:pt x="17934" y="0"/>
                  </a:moveTo>
                  <a:lnTo>
                    <a:pt x="1" y="10365"/>
                  </a:lnTo>
                  <a:lnTo>
                    <a:pt x="1" y="31065"/>
                  </a:lnTo>
                  <a:lnTo>
                    <a:pt x="17934" y="41429"/>
                  </a:lnTo>
                  <a:lnTo>
                    <a:pt x="35898" y="31065"/>
                  </a:lnTo>
                  <a:lnTo>
                    <a:pt x="35898" y="1036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
            <p:cNvSpPr/>
            <p:nvPr/>
          </p:nvSpPr>
          <p:spPr>
            <a:xfrm rot="10800000">
              <a:off x="1475279" y="659148"/>
              <a:ext cx="1271331" cy="1469801"/>
            </a:xfrm>
            <a:custGeom>
              <a:rect b="b" l="l" r="r" t="t"/>
              <a:pathLst>
                <a:path extrusionOk="0" fill="none" h="36932" w="31947">
                  <a:moveTo>
                    <a:pt x="15958" y="1"/>
                  </a:moveTo>
                  <a:lnTo>
                    <a:pt x="1" y="9241"/>
                  </a:lnTo>
                  <a:lnTo>
                    <a:pt x="1" y="27691"/>
                  </a:lnTo>
                  <a:lnTo>
                    <a:pt x="15958" y="36931"/>
                  </a:lnTo>
                  <a:lnTo>
                    <a:pt x="31947" y="27691"/>
                  </a:lnTo>
                  <a:lnTo>
                    <a:pt x="31947" y="9241"/>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
            <p:cNvSpPr/>
            <p:nvPr/>
          </p:nvSpPr>
          <p:spPr>
            <a:xfrm rot="10800000">
              <a:off x="1552680" y="749890"/>
              <a:ext cx="1116489" cy="1288325"/>
            </a:xfrm>
            <a:custGeom>
              <a:rect b="b" l="l" r="r" t="t"/>
              <a:pathLst>
                <a:path extrusionOk="0" fill="none" h="32372" w="28056">
                  <a:moveTo>
                    <a:pt x="14012" y="0"/>
                  </a:moveTo>
                  <a:lnTo>
                    <a:pt x="0" y="8085"/>
                  </a:lnTo>
                  <a:lnTo>
                    <a:pt x="0" y="24286"/>
                  </a:lnTo>
                  <a:lnTo>
                    <a:pt x="14012" y="32371"/>
                  </a:lnTo>
                  <a:lnTo>
                    <a:pt x="28055" y="24286"/>
                  </a:lnTo>
                  <a:lnTo>
                    <a:pt x="28055" y="8085"/>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
            <p:cNvSpPr/>
            <p:nvPr/>
          </p:nvSpPr>
          <p:spPr>
            <a:xfrm rot="10800000">
              <a:off x="1631314" y="840633"/>
              <a:ext cx="959258" cy="1106888"/>
            </a:xfrm>
            <a:custGeom>
              <a:rect b="b" l="l" r="r" t="t"/>
              <a:pathLst>
                <a:path extrusionOk="0" fill="none" h="27813" w="24105">
                  <a:moveTo>
                    <a:pt x="12037" y="1"/>
                  </a:moveTo>
                  <a:lnTo>
                    <a:pt x="1" y="6931"/>
                  </a:lnTo>
                  <a:lnTo>
                    <a:pt x="1" y="20852"/>
                  </a:lnTo>
                  <a:lnTo>
                    <a:pt x="12037" y="27813"/>
                  </a:lnTo>
                  <a:lnTo>
                    <a:pt x="24105" y="20852"/>
                  </a:lnTo>
                  <a:lnTo>
                    <a:pt x="24105" y="6931"/>
                  </a:lnTo>
                  <a:close/>
                </a:path>
              </a:pathLst>
            </a:custGeom>
            <a:noFill/>
            <a:ln cap="flat" cmpd="sng" w="19050">
              <a:solidFill>
                <a:schemeClr val="lt1"/>
              </a:solidFill>
              <a:prstDash val="solid"/>
              <a:miter lim="30395"/>
              <a:headEnd len="sm" w="sm" type="none"/>
              <a:tailEnd len="sm" w="sm" type="none"/>
            </a:ln>
            <a:effectLst>
              <a:outerShdw blurRad="100013" rotWithShape="0" algn="bl" dir="5400000" dist="19050">
                <a:schemeClr val="accent4">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2">
    <p:spTree>
      <p:nvGrpSpPr>
        <p:cNvPr id="94" name="Shape 94"/>
        <p:cNvGrpSpPr/>
        <p:nvPr/>
      </p:nvGrpSpPr>
      <p:grpSpPr>
        <a:xfrm>
          <a:off x="0" y="0"/>
          <a:ext cx="0" cy="0"/>
          <a:chOff x="0" y="0"/>
          <a:chExt cx="0" cy="0"/>
        </a:xfrm>
      </p:grpSpPr>
      <p:sp>
        <p:nvSpPr>
          <p:cNvPr id="95" name="Google Shape;95;p4"/>
          <p:cNvSpPr txBox="1"/>
          <p:nvPr>
            <p:ph type="title"/>
          </p:nvPr>
        </p:nvSpPr>
        <p:spPr>
          <a:xfrm>
            <a:off x="713225" y="539500"/>
            <a:ext cx="7759200" cy="2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96" name="Google Shape;96;p4"/>
          <p:cNvSpPr txBox="1"/>
          <p:nvPr>
            <p:ph idx="1" type="body"/>
          </p:nvPr>
        </p:nvSpPr>
        <p:spPr>
          <a:xfrm>
            <a:off x="715100" y="943300"/>
            <a:ext cx="7759200" cy="36654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AutoNum type="arabicPeriod"/>
              <a:defRPr sz="1400"/>
            </a:lvl1pPr>
            <a:lvl2pPr indent="-330200" lvl="1" marL="914400" algn="l">
              <a:lnSpc>
                <a:spcPct val="115000"/>
              </a:lnSpc>
              <a:spcBef>
                <a:spcPts val="0"/>
              </a:spcBef>
              <a:spcAft>
                <a:spcPts val="0"/>
              </a:spcAft>
              <a:buSzPts val="1600"/>
              <a:buAutoNum type="alphaLcPeriod"/>
              <a:defRPr/>
            </a:lvl2pPr>
            <a:lvl3pPr indent="-330200" lvl="2" marL="1371600" algn="l">
              <a:lnSpc>
                <a:spcPct val="115000"/>
              </a:lnSpc>
              <a:spcBef>
                <a:spcPts val="1600"/>
              </a:spcBef>
              <a:spcAft>
                <a:spcPts val="0"/>
              </a:spcAft>
              <a:buSzPts val="1600"/>
              <a:buAutoNum type="romanLcPeriod"/>
              <a:defRPr/>
            </a:lvl3pPr>
            <a:lvl4pPr indent="-330200" lvl="3" marL="1828800" algn="l">
              <a:lnSpc>
                <a:spcPct val="115000"/>
              </a:lnSpc>
              <a:spcBef>
                <a:spcPts val="1600"/>
              </a:spcBef>
              <a:spcAft>
                <a:spcPts val="0"/>
              </a:spcAft>
              <a:buSzPts val="1600"/>
              <a:buAutoNum type="arabicPeriod"/>
              <a:defRPr/>
            </a:lvl4pPr>
            <a:lvl5pPr indent="-330200" lvl="4" marL="2286000" algn="l">
              <a:lnSpc>
                <a:spcPct val="115000"/>
              </a:lnSpc>
              <a:spcBef>
                <a:spcPts val="1600"/>
              </a:spcBef>
              <a:spcAft>
                <a:spcPts val="0"/>
              </a:spcAft>
              <a:buSzPts val="1600"/>
              <a:buAutoNum type="alphaLcPeriod"/>
              <a:defRPr/>
            </a:lvl5pPr>
            <a:lvl6pPr indent="-330200" lvl="5" marL="2743200" algn="l">
              <a:lnSpc>
                <a:spcPct val="115000"/>
              </a:lnSpc>
              <a:spcBef>
                <a:spcPts val="1600"/>
              </a:spcBef>
              <a:spcAft>
                <a:spcPts val="0"/>
              </a:spcAft>
              <a:buSzPts val="1600"/>
              <a:buAutoNum type="romanLcPeriod"/>
              <a:defRPr/>
            </a:lvl6pPr>
            <a:lvl7pPr indent="-330200" lvl="6" marL="3200400" algn="l">
              <a:lnSpc>
                <a:spcPct val="115000"/>
              </a:lnSpc>
              <a:spcBef>
                <a:spcPts val="1600"/>
              </a:spcBef>
              <a:spcAft>
                <a:spcPts val="0"/>
              </a:spcAft>
              <a:buSzPts val="1600"/>
              <a:buAutoNum type="arabicPeriod"/>
              <a:defRPr/>
            </a:lvl7pPr>
            <a:lvl8pPr indent="-330200" lvl="7" marL="3657600" algn="l">
              <a:lnSpc>
                <a:spcPct val="115000"/>
              </a:lnSpc>
              <a:spcBef>
                <a:spcPts val="1600"/>
              </a:spcBef>
              <a:spcAft>
                <a:spcPts val="0"/>
              </a:spcAft>
              <a:buSzPts val="1600"/>
              <a:buAutoNum type="alphaLcPeriod"/>
              <a:defRPr/>
            </a:lvl8pPr>
            <a:lvl9pPr indent="-330200" lvl="8" marL="4114800" algn="l">
              <a:lnSpc>
                <a:spcPct val="115000"/>
              </a:lnSpc>
              <a:spcBef>
                <a:spcPts val="1600"/>
              </a:spcBef>
              <a:spcAft>
                <a:spcPts val="1600"/>
              </a:spcAft>
              <a:buSzPts val="1600"/>
              <a:buAutoNum type="romanLcPeriod"/>
              <a:defRPr/>
            </a:lvl9pPr>
          </a:lstStyle>
          <a:p/>
        </p:txBody>
      </p:sp>
      <p:grpSp>
        <p:nvGrpSpPr>
          <p:cNvPr id="97" name="Google Shape;97;p4"/>
          <p:cNvGrpSpPr/>
          <p:nvPr/>
        </p:nvGrpSpPr>
        <p:grpSpPr>
          <a:xfrm>
            <a:off x="-37774" y="-1671400"/>
            <a:ext cx="2579616" cy="2579596"/>
            <a:chOff x="6824426" y="4409550"/>
            <a:chExt cx="2579616" cy="2579596"/>
          </a:xfrm>
        </p:grpSpPr>
        <p:sp>
          <p:nvSpPr>
            <p:cNvPr id="98" name="Google Shape;98;p4"/>
            <p:cNvSpPr/>
            <p:nvPr/>
          </p:nvSpPr>
          <p:spPr>
            <a:xfrm>
              <a:off x="6824426" y="4409550"/>
              <a:ext cx="2579616" cy="2579596"/>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4"/>
            <p:cNvSpPr/>
            <p:nvPr/>
          </p:nvSpPr>
          <p:spPr>
            <a:xfrm>
              <a:off x="6979486" y="4564609"/>
              <a:ext cx="2269495" cy="2269495"/>
            </a:xfrm>
            <a:custGeom>
              <a:rect b="b" l="l" r="r" t="t"/>
              <a:pathLst>
                <a:path extrusionOk="0" fill="none" h="111674" w="111674">
                  <a:moveTo>
                    <a:pt x="111674" y="55837"/>
                  </a:moveTo>
                  <a:cubicBezTo>
                    <a:pt x="111674" y="86658"/>
                    <a:pt x="86658" y="111673"/>
                    <a:pt x="55837" y="111673"/>
                  </a:cubicBezTo>
                  <a:cubicBezTo>
                    <a:pt x="25016" y="111673"/>
                    <a:pt x="0" y="86658"/>
                    <a:pt x="0" y="55837"/>
                  </a:cubicBezTo>
                  <a:cubicBezTo>
                    <a:pt x="0" y="24985"/>
                    <a:pt x="25016" y="0"/>
                    <a:pt x="55837" y="0"/>
                  </a:cubicBezTo>
                  <a:cubicBezTo>
                    <a:pt x="86658" y="0"/>
                    <a:pt x="111674" y="24985"/>
                    <a:pt x="111674" y="55837"/>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4"/>
            <p:cNvSpPr/>
            <p:nvPr/>
          </p:nvSpPr>
          <p:spPr>
            <a:xfrm>
              <a:off x="7115382" y="4700505"/>
              <a:ext cx="1997702" cy="1997702"/>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4"/>
            <p:cNvSpPr/>
            <p:nvPr/>
          </p:nvSpPr>
          <p:spPr>
            <a:xfrm>
              <a:off x="7251278" y="4836400"/>
              <a:ext cx="1725909" cy="1725909"/>
            </a:xfrm>
            <a:custGeom>
              <a:rect b="b" l="l" r="r" t="t"/>
              <a:pathLst>
                <a:path extrusionOk="0" fill="none" h="84926" w="84926">
                  <a:moveTo>
                    <a:pt x="42463" y="84925"/>
                  </a:moveTo>
                  <a:cubicBezTo>
                    <a:pt x="19058" y="84925"/>
                    <a:pt x="0" y="65867"/>
                    <a:pt x="0" y="42463"/>
                  </a:cubicBezTo>
                  <a:cubicBezTo>
                    <a:pt x="0" y="19058"/>
                    <a:pt x="19058" y="0"/>
                    <a:pt x="42463" y="0"/>
                  </a:cubicBezTo>
                  <a:cubicBezTo>
                    <a:pt x="65868" y="0"/>
                    <a:pt x="84926" y="19058"/>
                    <a:pt x="84926" y="42463"/>
                  </a:cubicBezTo>
                  <a:cubicBezTo>
                    <a:pt x="84926" y="65867"/>
                    <a:pt x="65868" y="84925"/>
                    <a:pt x="42463" y="84925"/>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4"/>
            <p:cNvSpPr/>
            <p:nvPr/>
          </p:nvSpPr>
          <p:spPr>
            <a:xfrm>
              <a:off x="7387173" y="4972296"/>
              <a:ext cx="1454116" cy="1454116"/>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4"/>
            <p:cNvSpPr/>
            <p:nvPr/>
          </p:nvSpPr>
          <p:spPr>
            <a:xfrm>
              <a:off x="7316594" y="4901696"/>
              <a:ext cx="1595252" cy="1595252"/>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4"/>
            <p:cNvSpPr/>
            <p:nvPr/>
          </p:nvSpPr>
          <p:spPr>
            <a:xfrm>
              <a:off x="7184742" y="4769845"/>
              <a:ext cx="1859100" cy="1859100"/>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4"/>
            <p:cNvSpPr/>
            <p:nvPr/>
          </p:nvSpPr>
          <p:spPr>
            <a:xfrm>
              <a:off x="7046916" y="4632059"/>
              <a:ext cx="2134585" cy="2134585"/>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4"/>
            <p:cNvSpPr/>
            <p:nvPr/>
          </p:nvSpPr>
          <p:spPr>
            <a:xfrm>
              <a:off x="6901712" y="4487933"/>
              <a:ext cx="2423170" cy="2423151"/>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3"/>
              </a:solidFill>
              <a:prstDash val="solid"/>
              <a:round/>
              <a:headEnd len="sm" w="sm" type="none"/>
              <a:tailEnd len="sm" w="sm" type="none"/>
            </a:ln>
            <a:effectLst>
              <a:outerShdw blurRad="57150"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107" name="Shape 107"/>
        <p:cNvGrpSpPr/>
        <p:nvPr/>
      </p:nvGrpSpPr>
      <p:grpSpPr>
        <a:xfrm>
          <a:off x="0" y="0"/>
          <a:ext cx="0" cy="0"/>
          <a:chOff x="0" y="0"/>
          <a:chExt cx="0" cy="0"/>
        </a:xfrm>
      </p:grpSpPr>
      <p:sp>
        <p:nvSpPr>
          <p:cNvPr id="108" name="Google Shape;108;p5"/>
          <p:cNvSpPr txBox="1"/>
          <p:nvPr>
            <p:ph type="title"/>
          </p:nvPr>
        </p:nvSpPr>
        <p:spPr>
          <a:xfrm>
            <a:off x="713225" y="539500"/>
            <a:ext cx="7759200" cy="2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109" name="Google Shape;109;p5"/>
          <p:cNvGrpSpPr/>
          <p:nvPr/>
        </p:nvGrpSpPr>
        <p:grpSpPr>
          <a:xfrm>
            <a:off x="-451550" y="4317900"/>
            <a:ext cx="2329543" cy="2689289"/>
            <a:chOff x="-451550" y="4317900"/>
            <a:chExt cx="2329543" cy="2689289"/>
          </a:xfrm>
        </p:grpSpPr>
        <p:sp>
          <p:nvSpPr>
            <p:cNvPr id="110" name="Google Shape;110;p5"/>
            <p:cNvSpPr/>
            <p:nvPr/>
          </p:nvSpPr>
          <p:spPr>
            <a:xfrm>
              <a:off x="-451550" y="4317900"/>
              <a:ext cx="2329543" cy="2689289"/>
            </a:xfrm>
            <a:custGeom>
              <a:rect b="b" l="l" r="r" t="t"/>
              <a:pathLst>
                <a:path extrusionOk="0" fill="none" h="73163" w="63376">
                  <a:moveTo>
                    <a:pt x="31672" y="1"/>
                  </a:moveTo>
                  <a:lnTo>
                    <a:pt x="0" y="18299"/>
                  </a:lnTo>
                  <a:lnTo>
                    <a:pt x="0" y="54865"/>
                  </a:lnTo>
                  <a:lnTo>
                    <a:pt x="31672" y="73163"/>
                  </a:lnTo>
                  <a:lnTo>
                    <a:pt x="63375" y="54865"/>
                  </a:lnTo>
                  <a:lnTo>
                    <a:pt x="63375" y="18299"/>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5"/>
            <p:cNvSpPr/>
            <p:nvPr/>
          </p:nvSpPr>
          <p:spPr>
            <a:xfrm>
              <a:off x="-380059" y="4400601"/>
              <a:ext cx="2185417" cy="2523917"/>
            </a:xfrm>
            <a:custGeom>
              <a:rect b="b" l="l" r="r" t="t"/>
              <a:pathLst>
                <a:path extrusionOk="0" fill="none" h="68664" w="59455">
                  <a:moveTo>
                    <a:pt x="29727" y="0"/>
                  </a:moveTo>
                  <a:lnTo>
                    <a:pt x="0" y="17174"/>
                  </a:lnTo>
                  <a:lnTo>
                    <a:pt x="0" y="51490"/>
                  </a:lnTo>
                  <a:lnTo>
                    <a:pt x="29727" y="68664"/>
                  </a:lnTo>
                  <a:lnTo>
                    <a:pt x="59454" y="51490"/>
                  </a:lnTo>
                  <a:lnTo>
                    <a:pt x="59454" y="17174"/>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5"/>
            <p:cNvSpPr/>
            <p:nvPr/>
          </p:nvSpPr>
          <p:spPr>
            <a:xfrm>
              <a:off x="-307429" y="4484368"/>
              <a:ext cx="2041291" cy="2356340"/>
            </a:xfrm>
            <a:custGeom>
              <a:rect b="b" l="l" r="r" t="t"/>
              <a:pathLst>
                <a:path extrusionOk="0" fill="none" h="64105" w="55534">
                  <a:moveTo>
                    <a:pt x="27751" y="1"/>
                  </a:moveTo>
                  <a:lnTo>
                    <a:pt x="0" y="16019"/>
                  </a:lnTo>
                  <a:lnTo>
                    <a:pt x="0" y="48087"/>
                  </a:lnTo>
                  <a:lnTo>
                    <a:pt x="27751" y="64105"/>
                  </a:lnTo>
                  <a:lnTo>
                    <a:pt x="55533" y="48087"/>
                  </a:lnTo>
                  <a:lnTo>
                    <a:pt x="55533" y="16019"/>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5"/>
            <p:cNvSpPr/>
            <p:nvPr/>
          </p:nvSpPr>
          <p:spPr>
            <a:xfrm>
              <a:off x="-234836" y="4567033"/>
              <a:ext cx="1896062" cy="2191004"/>
            </a:xfrm>
            <a:custGeom>
              <a:rect b="b" l="l" r="r" t="t"/>
              <a:pathLst>
                <a:path extrusionOk="0" fill="none" h="59607" w="51583">
                  <a:moveTo>
                    <a:pt x="25776" y="1"/>
                  </a:moveTo>
                  <a:lnTo>
                    <a:pt x="1" y="14895"/>
                  </a:lnTo>
                  <a:lnTo>
                    <a:pt x="1" y="44682"/>
                  </a:lnTo>
                  <a:lnTo>
                    <a:pt x="25776" y="59607"/>
                  </a:lnTo>
                  <a:lnTo>
                    <a:pt x="51582" y="44682"/>
                  </a:lnTo>
                  <a:lnTo>
                    <a:pt x="51582" y="14895"/>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5"/>
            <p:cNvSpPr/>
            <p:nvPr/>
          </p:nvSpPr>
          <p:spPr>
            <a:xfrm>
              <a:off x="-163308" y="4650836"/>
              <a:ext cx="1753039" cy="2023427"/>
            </a:xfrm>
            <a:custGeom>
              <a:rect b="b" l="l" r="r" t="t"/>
              <a:pathLst>
                <a:path extrusionOk="0" fill="none" h="55048" w="47692">
                  <a:moveTo>
                    <a:pt x="23830" y="1"/>
                  </a:moveTo>
                  <a:lnTo>
                    <a:pt x="0" y="13770"/>
                  </a:lnTo>
                  <a:lnTo>
                    <a:pt x="0" y="41278"/>
                  </a:lnTo>
                  <a:lnTo>
                    <a:pt x="23830" y="55047"/>
                  </a:lnTo>
                  <a:lnTo>
                    <a:pt x="47691" y="41278"/>
                  </a:lnTo>
                  <a:lnTo>
                    <a:pt x="47691" y="13770"/>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5"/>
            <p:cNvSpPr/>
            <p:nvPr/>
          </p:nvSpPr>
          <p:spPr>
            <a:xfrm>
              <a:off x="-90714" y="4734640"/>
              <a:ext cx="1607810" cy="1855813"/>
            </a:xfrm>
            <a:custGeom>
              <a:rect b="b" l="l" r="r" t="t"/>
              <a:pathLst>
                <a:path extrusionOk="0" fill="none" h="50488" w="43741">
                  <a:moveTo>
                    <a:pt x="21855" y="0"/>
                  </a:moveTo>
                  <a:lnTo>
                    <a:pt x="1" y="12614"/>
                  </a:lnTo>
                  <a:lnTo>
                    <a:pt x="1" y="37873"/>
                  </a:lnTo>
                  <a:lnTo>
                    <a:pt x="21855" y="50487"/>
                  </a:lnTo>
                  <a:lnTo>
                    <a:pt x="43740" y="37873"/>
                  </a:lnTo>
                  <a:lnTo>
                    <a:pt x="43740" y="12614"/>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5"/>
            <p:cNvSpPr/>
            <p:nvPr/>
          </p:nvSpPr>
          <p:spPr>
            <a:xfrm>
              <a:off x="-19187" y="4817304"/>
              <a:ext cx="1463647" cy="1690477"/>
            </a:xfrm>
            <a:custGeom>
              <a:rect b="b" l="l" r="r" t="t"/>
              <a:pathLst>
                <a:path extrusionOk="0" fill="none" h="45990" w="39819">
                  <a:moveTo>
                    <a:pt x="19909" y="1"/>
                  </a:moveTo>
                  <a:lnTo>
                    <a:pt x="0" y="11490"/>
                  </a:lnTo>
                  <a:lnTo>
                    <a:pt x="0" y="34500"/>
                  </a:lnTo>
                  <a:lnTo>
                    <a:pt x="19909" y="45989"/>
                  </a:lnTo>
                  <a:lnTo>
                    <a:pt x="39819" y="34500"/>
                  </a:lnTo>
                  <a:lnTo>
                    <a:pt x="39819" y="11490"/>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5"/>
            <p:cNvSpPr/>
            <p:nvPr/>
          </p:nvSpPr>
          <p:spPr>
            <a:xfrm>
              <a:off x="53407" y="4901108"/>
              <a:ext cx="1319557" cy="1522863"/>
            </a:xfrm>
            <a:custGeom>
              <a:rect b="b" l="l" r="r" t="t"/>
              <a:pathLst>
                <a:path extrusionOk="0" fill="none" h="41430" w="35899">
                  <a:moveTo>
                    <a:pt x="17934" y="0"/>
                  </a:moveTo>
                  <a:lnTo>
                    <a:pt x="1" y="10365"/>
                  </a:lnTo>
                  <a:lnTo>
                    <a:pt x="1" y="31065"/>
                  </a:lnTo>
                  <a:lnTo>
                    <a:pt x="17934" y="41429"/>
                  </a:lnTo>
                  <a:lnTo>
                    <a:pt x="35898" y="31065"/>
                  </a:lnTo>
                  <a:lnTo>
                    <a:pt x="35898" y="10365"/>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5"/>
            <p:cNvSpPr/>
            <p:nvPr/>
          </p:nvSpPr>
          <p:spPr>
            <a:xfrm>
              <a:off x="126037" y="4983772"/>
              <a:ext cx="1174292" cy="1357528"/>
            </a:xfrm>
            <a:custGeom>
              <a:rect b="b" l="l" r="r" t="t"/>
              <a:pathLst>
                <a:path extrusionOk="0" fill="none" h="36932" w="31947">
                  <a:moveTo>
                    <a:pt x="15958" y="1"/>
                  </a:moveTo>
                  <a:lnTo>
                    <a:pt x="1" y="9241"/>
                  </a:lnTo>
                  <a:lnTo>
                    <a:pt x="1" y="27691"/>
                  </a:lnTo>
                  <a:lnTo>
                    <a:pt x="15958" y="36931"/>
                  </a:lnTo>
                  <a:lnTo>
                    <a:pt x="31947" y="27691"/>
                  </a:lnTo>
                  <a:lnTo>
                    <a:pt x="31947" y="9241"/>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
            <p:cNvSpPr/>
            <p:nvPr/>
          </p:nvSpPr>
          <p:spPr>
            <a:xfrm>
              <a:off x="197564" y="5067576"/>
              <a:ext cx="1031268" cy="1189914"/>
            </a:xfrm>
            <a:custGeom>
              <a:rect b="b" l="l" r="r" t="t"/>
              <a:pathLst>
                <a:path extrusionOk="0" fill="none" h="32372" w="28056">
                  <a:moveTo>
                    <a:pt x="14012" y="0"/>
                  </a:moveTo>
                  <a:lnTo>
                    <a:pt x="0" y="8085"/>
                  </a:lnTo>
                  <a:lnTo>
                    <a:pt x="0" y="24286"/>
                  </a:lnTo>
                  <a:lnTo>
                    <a:pt x="14012" y="32371"/>
                  </a:lnTo>
                  <a:lnTo>
                    <a:pt x="28055" y="24286"/>
                  </a:lnTo>
                  <a:lnTo>
                    <a:pt x="28055" y="8085"/>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
            <p:cNvSpPr/>
            <p:nvPr/>
          </p:nvSpPr>
          <p:spPr>
            <a:xfrm>
              <a:off x="270158" y="5151343"/>
              <a:ext cx="886040" cy="1022336"/>
            </a:xfrm>
            <a:custGeom>
              <a:rect b="b" l="l" r="r" t="t"/>
              <a:pathLst>
                <a:path extrusionOk="0" fill="none" h="27813" w="24105">
                  <a:moveTo>
                    <a:pt x="12037" y="1"/>
                  </a:moveTo>
                  <a:lnTo>
                    <a:pt x="1" y="6931"/>
                  </a:lnTo>
                  <a:lnTo>
                    <a:pt x="1" y="20852"/>
                  </a:lnTo>
                  <a:lnTo>
                    <a:pt x="12037" y="27813"/>
                  </a:lnTo>
                  <a:lnTo>
                    <a:pt x="24105" y="20852"/>
                  </a:lnTo>
                  <a:lnTo>
                    <a:pt x="24105" y="6931"/>
                  </a:lnTo>
                  <a:close/>
                </a:path>
              </a:pathLst>
            </a:custGeom>
            <a:noFill/>
            <a:ln cap="flat" cmpd="sng" w="19050">
              <a:solidFill>
                <a:schemeClr val="accent4"/>
              </a:solidFill>
              <a:prstDash val="solid"/>
              <a:miter lim="30395"/>
              <a:headEnd len="sm" w="sm" type="none"/>
              <a:tailEnd len="sm" w="sm" type="none"/>
            </a:ln>
            <a:effectLst>
              <a:outerShdw blurRad="85725"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 name="Google Shape;121;p5"/>
          <p:cNvGrpSpPr/>
          <p:nvPr/>
        </p:nvGrpSpPr>
        <p:grpSpPr>
          <a:xfrm>
            <a:off x="7405850" y="-1466874"/>
            <a:ext cx="2111055" cy="2437060"/>
            <a:chOff x="118050" y="1644501"/>
            <a:chExt cx="2111055" cy="2437060"/>
          </a:xfrm>
        </p:grpSpPr>
        <p:sp>
          <p:nvSpPr>
            <p:cNvPr id="122" name="Google Shape;122;p5"/>
            <p:cNvSpPr/>
            <p:nvPr/>
          </p:nvSpPr>
          <p:spPr>
            <a:xfrm>
              <a:off x="118050" y="1644501"/>
              <a:ext cx="2111055" cy="2437060"/>
            </a:xfrm>
            <a:custGeom>
              <a:rect b="b" l="l" r="r" t="t"/>
              <a:pathLst>
                <a:path extrusionOk="0" fill="none" h="73163" w="63376">
                  <a:moveTo>
                    <a:pt x="31672" y="1"/>
                  </a:moveTo>
                  <a:lnTo>
                    <a:pt x="0" y="18299"/>
                  </a:lnTo>
                  <a:lnTo>
                    <a:pt x="0" y="54865"/>
                  </a:lnTo>
                  <a:lnTo>
                    <a:pt x="31672" y="73163"/>
                  </a:lnTo>
                  <a:lnTo>
                    <a:pt x="63375" y="54865"/>
                  </a:lnTo>
                  <a:lnTo>
                    <a:pt x="63375" y="18299"/>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5"/>
            <p:cNvSpPr/>
            <p:nvPr/>
          </p:nvSpPr>
          <p:spPr>
            <a:xfrm>
              <a:off x="182837" y="1719447"/>
              <a:ext cx="1980446" cy="2287198"/>
            </a:xfrm>
            <a:custGeom>
              <a:rect b="b" l="l" r="r" t="t"/>
              <a:pathLst>
                <a:path extrusionOk="0" fill="none" h="68664" w="59455">
                  <a:moveTo>
                    <a:pt x="29727" y="0"/>
                  </a:moveTo>
                  <a:lnTo>
                    <a:pt x="0" y="17174"/>
                  </a:lnTo>
                  <a:lnTo>
                    <a:pt x="0" y="51490"/>
                  </a:lnTo>
                  <a:lnTo>
                    <a:pt x="29727" y="68664"/>
                  </a:lnTo>
                  <a:lnTo>
                    <a:pt x="59454" y="51490"/>
                  </a:lnTo>
                  <a:lnTo>
                    <a:pt x="59454" y="17174"/>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5"/>
            <p:cNvSpPr/>
            <p:nvPr/>
          </p:nvSpPr>
          <p:spPr>
            <a:xfrm>
              <a:off x="248656" y="1795360"/>
              <a:ext cx="1849838" cy="2135338"/>
            </a:xfrm>
            <a:custGeom>
              <a:rect b="b" l="l" r="r" t="t"/>
              <a:pathLst>
                <a:path extrusionOk="0" fill="none" h="64105" w="55534">
                  <a:moveTo>
                    <a:pt x="27751" y="1"/>
                  </a:moveTo>
                  <a:lnTo>
                    <a:pt x="0" y="16019"/>
                  </a:lnTo>
                  <a:lnTo>
                    <a:pt x="0" y="48087"/>
                  </a:lnTo>
                  <a:lnTo>
                    <a:pt x="27751" y="64105"/>
                  </a:lnTo>
                  <a:lnTo>
                    <a:pt x="55533" y="48087"/>
                  </a:lnTo>
                  <a:lnTo>
                    <a:pt x="55533" y="16019"/>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5"/>
            <p:cNvSpPr/>
            <p:nvPr/>
          </p:nvSpPr>
          <p:spPr>
            <a:xfrm>
              <a:off x="314443" y="1870273"/>
              <a:ext cx="1718230" cy="1985509"/>
            </a:xfrm>
            <a:custGeom>
              <a:rect b="b" l="l" r="r" t="t"/>
              <a:pathLst>
                <a:path extrusionOk="0" fill="none" h="59607" w="51583">
                  <a:moveTo>
                    <a:pt x="25776" y="1"/>
                  </a:moveTo>
                  <a:lnTo>
                    <a:pt x="1" y="14895"/>
                  </a:lnTo>
                  <a:lnTo>
                    <a:pt x="1" y="44682"/>
                  </a:lnTo>
                  <a:lnTo>
                    <a:pt x="25776" y="59607"/>
                  </a:lnTo>
                  <a:lnTo>
                    <a:pt x="51582" y="44682"/>
                  </a:lnTo>
                  <a:lnTo>
                    <a:pt x="51582" y="14895"/>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5"/>
            <p:cNvSpPr/>
            <p:nvPr/>
          </p:nvSpPr>
          <p:spPr>
            <a:xfrm>
              <a:off x="379263" y="1946218"/>
              <a:ext cx="1588621" cy="1833649"/>
            </a:xfrm>
            <a:custGeom>
              <a:rect b="b" l="l" r="r" t="t"/>
              <a:pathLst>
                <a:path extrusionOk="0" fill="none" h="55048" w="47692">
                  <a:moveTo>
                    <a:pt x="23830" y="1"/>
                  </a:moveTo>
                  <a:lnTo>
                    <a:pt x="0" y="13770"/>
                  </a:lnTo>
                  <a:lnTo>
                    <a:pt x="0" y="41278"/>
                  </a:lnTo>
                  <a:lnTo>
                    <a:pt x="23830" y="55047"/>
                  </a:lnTo>
                  <a:lnTo>
                    <a:pt x="47691" y="41278"/>
                  </a:lnTo>
                  <a:lnTo>
                    <a:pt x="47691" y="13770"/>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5"/>
            <p:cNvSpPr/>
            <p:nvPr/>
          </p:nvSpPr>
          <p:spPr>
            <a:xfrm>
              <a:off x="445049" y="2022164"/>
              <a:ext cx="1457013" cy="1681755"/>
            </a:xfrm>
            <a:custGeom>
              <a:rect b="b" l="l" r="r" t="t"/>
              <a:pathLst>
                <a:path extrusionOk="0" fill="none" h="50488" w="43741">
                  <a:moveTo>
                    <a:pt x="21855" y="0"/>
                  </a:moveTo>
                  <a:lnTo>
                    <a:pt x="1" y="12614"/>
                  </a:lnTo>
                  <a:lnTo>
                    <a:pt x="1" y="37873"/>
                  </a:lnTo>
                  <a:lnTo>
                    <a:pt x="21855" y="50487"/>
                  </a:lnTo>
                  <a:lnTo>
                    <a:pt x="43740" y="37873"/>
                  </a:lnTo>
                  <a:lnTo>
                    <a:pt x="43740" y="12614"/>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5"/>
            <p:cNvSpPr/>
            <p:nvPr/>
          </p:nvSpPr>
          <p:spPr>
            <a:xfrm>
              <a:off x="509870" y="2097077"/>
              <a:ext cx="1326371" cy="1531927"/>
            </a:xfrm>
            <a:custGeom>
              <a:rect b="b" l="l" r="r" t="t"/>
              <a:pathLst>
                <a:path extrusionOk="0" fill="none" h="45990" w="39819">
                  <a:moveTo>
                    <a:pt x="19909" y="1"/>
                  </a:moveTo>
                  <a:lnTo>
                    <a:pt x="0" y="11490"/>
                  </a:lnTo>
                  <a:lnTo>
                    <a:pt x="0" y="34500"/>
                  </a:lnTo>
                  <a:lnTo>
                    <a:pt x="19909" y="45989"/>
                  </a:lnTo>
                  <a:lnTo>
                    <a:pt x="39819" y="34500"/>
                  </a:lnTo>
                  <a:lnTo>
                    <a:pt x="39819" y="11490"/>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5"/>
            <p:cNvSpPr/>
            <p:nvPr/>
          </p:nvSpPr>
          <p:spPr>
            <a:xfrm>
              <a:off x="575656" y="2173023"/>
              <a:ext cx="1195796" cy="1380033"/>
            </a:xfrm>
            <a:custGeom>
              <a:rect b="b" l="l" r="r" t="t"/>
              <a:pathLst>
                <a:path extrusionOk="0" fill="none" h="41430" w="35899">
                  <a:moveTo>
                    <a:pt x="17934" y="0"/>
                  </a:moveTo>
                  <a:lnTo>
                    <a:pt x="1" y="10365"/>
                  </a:lnTo>
                  <a:lnTo>
                    <a:pt x="1" y="31065"/>
                  </a:lnTo>
                  <a:lnTo>
                    <a:pt x="17934" y="41429"/>
                  </a:lnTo>
                  <a:lnTo>
                    <a:pt x="35898" y="31065"/>
                  </a:lnTo>
                  <a:lnTo>
                    <a:pt x="35898" y="10365"/>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5"/>
            <p:cNvSpPr/>
            <p:nvPr/>
          </p:nvSpPr>
          <p:spPr>
            <a:xfrm>
              <a:off x="641476" y="2247936"/>
              <a:ext cx="1064155" cy="1230205"/>
            </a:xfrm>
            <a:custGeom>
              <a:rect b="b" l="l" r="r" t="t"/>
              <a:pathLst>
                <a:path extrusionOk="0" fill="none" h="36932" w="31947">
                  <a:moveTo>
                    <a:pt x="15958" y="1"/>
                  </a:moveTo>
                  <a:lnTo>
                    <a:pt x="1" y="9241"/>
                  </a:lnTo>
                  <a:lnTo>
                    <a:pt x="1" y="27691"/>
                  </a:lnTo>
                  <a:lnTo>
                    <a:pt x="15958" y="36931"/>
                  </a:lnTo>
                  <a:lnTo>
                    <a:pt x="31947" y="27691"/>
                  </a:lnTo>
                  <a:lnTo>
                    <a:pt x="31947" y="9241"/>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5"/>
            <p:cNvSpPr/>
            <p:nvPr/>
          </p:nvSpPr>
          <p:spPr>
            <a:xfrm>
              <a:off x="706296" y="2323882"/>
              <a:ext cx="934545" cy="1078311"/>
            </a:xfrm>
            <a:custGeom>
              <a:rect b="b" l="l" r="r" t="t"/>
              <a:pathLst>
                <a:path extrusionOk="0" fill="none" h="32372" w="28056">
                  <a:moveTo>
                    <a:pt x="14012" y="0"/>
                  </a:moveTo>
                  <a:lnTo>
                    <a:pt x="0" y="8085"/>
                  </a:lnTo>
                  <a:lnTo>
                    <a:pt x="0" y="24286"/>
                  </a:lnTo>
                  <a:lnTo>
                    <a:pt x="14012" y="32371"/>
                  </a:lnTo>
                  <a:lnTo>
                    <a:pt x="28055" y="24286"/>
                  </a:lnTo>
                  <a:lnTo>
                    <a:pt x="28055" y="8085"/>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5"/>
            <p:cNvSpPr/>
            <p:nvPr/>
          </p:nvSpPr>
          <p:spPr>
            <a:xfrm>
              <a:off x="772082" y="2399794"/>
              <a:ext cx="802938" cy="926451"/>
            </a:xfrm>
            <a:custGeom>
              <a:rect b="b" l="l" r="r" t="t"/>
              <a:pathLst>
                <a:path extrusionOk="0" fill="none" h="27813" w="24105">
                  <a:moveTo>
                    <a:pt x="12037" y="1"/>
                  </a:moveTo>
                  <a:lnTo>
                    <a:pt x="1" y="6931"/>
                  </a:lnTo>
                  <a:lnTo>
                    <a:pt x="1" y="20852"/>
                  </a:lnTo>
                  <a:lnTo>
                    <a:pt x="12037" y="27813"/>
                  </a:lnTo>
                  <a:lnTo>
                    <a:pt x="24105" y="20852"/>
                  </a:lnTo>
                  <a:lnTo>
                    <a:pt x="24105" y="6931"/>
                  </a:lnTo>
                  <a:close/>
                </a:path>
              </a:pathLst>
            </a:custGeom>
            <a:noFill/>
            <a:ln cap="flat" cmpd="sng" w="19050">
              <a:solidFill>
                <a:schemeClr val="accent2"/>
              </a:solidFill>
              <a:prstDash val="solid"/>
              <a:miter lim="30395"/>
              <a:headEnd len="sm" w="sm" type="none"/>
              <a:tailEnd len="sm" w="sm" type="none"/>
            </a:ln>
            <a:effectLst>
              <a:outerShdw blurRad="85725" rotWithShape="0" algn="bl">
                <a:schemeClr val="accen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
  <p:cSld name="CUSTOM_6">
    <p:bg>
      <p:bgPr>
        <a:solidFill>
          <a:schemeClr val="dk1"/>
        </a:solidFill>
      </p:bgPr>
    </p:bg>
    <p:spTree>
      <p:nvGrpSpPr>
        <p:cNvPr id="133" name="Shape 133"/>
        <p:cNvGrpSpPr/>
        <p:nvPr/>
      </p:nvGrpSpPr>
      <p:grpSpPr>
        <a:xfrm>
          <a:off x="0" y="0"/>
          <a:ext cx="0" cy="0"/>
          <a:chOff x="0" y="0"/>
          <a:chExt cx="0" cy="0"/>
        </a:xfrm>
      </p:grpSpPr>
      <p:sp>
        <p:nvSpPr>
          <p:cNvPr id="134" name="Google Shape;134;p6"/>
          <p:cNvSpPr txBox="1"/>
          <p:nvPr>
            <p:ph type="title"/>
          </p:nvPr>
        </p:nvSpPr>
        <p:spPr>
          <a:xfrm>
            <a:off x="979825" y="3109262"/>
            <a:ext cx="2141400" cy="58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b="0" sz="1600">
                <a:solidFill>
                  <a:schemeClr val="lt1"/>
                </a:solidFill>
                <a:latin typeface="Big Shoulders"/>
                <a:ea typeface="Big Shoulders"/>
                <a:cs typeface="Big Shoulders"/>
                <a:sym typeface="Big Shoulders"/>
              </a:defRPr>
            </a:lvl1pPr>
            <a:lvl2pPr lvl="1" algn="ctr">
              <a:lnSpc>
                <a:spcPct val="100000"/>
              </a:lnSpc>
              <a:spcBef>
                <a:spcPts val="0"/>
              </a:spcBef>
              <a:spcAft>
                <a:spcPts val="0"/>
              </a:spcAft>
              <a:buClr>
                <a:schemeClr val="lt1"/>
              </a:buClr>
              <a:buSzPts val="1200"/>
              <a:buNone/>
              <a:defRPr b="0" sz="1200">
                <a:solidFill>
                  <a:schemeClr val="lt1"/>
                </a:solidFill>
              </a:defRPr>
            </a:lvl2pPr>
            <a:lvl3pPr lvl="2" algn="ctr">
              <a:lnSpc>
                <a:spcPct val="100000"/>
              </a:lnSpc>
              <a:spcBef>
                <a:spcPts val="0"/>
              </a:spcBef>
              <a:spcAft>
                <a:spcPts val="0"/>
              </a:spcAft>
              <a:buClr>
                <a:schemeClr val="lt1"/>
              </a:buClr>
              <a:buSzPts val="1200"/>
              <a:buNone/>
              <a:defRPr b="0" sz="1200">
                <a:solidFill>
                  <a:schemeClr val="lt1"/>
                </a:solidFill>
              </a:defRPr>
            </a:lvl3pPr>
            <a:lvl4pPr lvl="3" algn="ctr">
              <a:lnSpc>
                <a:spcPct val="100000"/>
              </a:lnSpc>
              <a:spcBef>
                <a:spcPts val="0"/>
              </a:spcBef>
              <a:spcAft>
                <a:spcPts val="0"/>
              </a:spcAft>
              <a:buClr>
                <a:schemeClr val="lt1"/>
              </a:buClr>
              <a:buSzPts val="1200"/>
              <a:buNone/>
              <a:defRPr b="0" sz="1200">
                <a:solidFill>
                  <a:schemeClr val="lt1"/>
                </a:solidFill>
              </a:defRPr>
            </a:lvl4pPr>
            <a:lvl5pPr lvl="4" algn="ctr">
              <a:lnSpc>
                <a:spcPct val="100000"/>
              </a:lnSpc>
              <a:spcBef>
                <a:spcPts val="0"/>
              </a:spcBef>
              <a:spcAft>
                <a:spcPts val="0"/>
              </a:spcAft>
              <a:buClr>
                <a:schemeClr val="lt1"/>
              </a:buClr>
              <a:buSzPts val="1200"/>
              <a:buNone/>
              <a:defRPr b="0" sz="1200">
                <a:solidFill>
                  <a:schemeClr val="lt1"/>
                </a:solidFill>
              </a:defRPr>
            </a:lvl5pPr>
            <a:lvl6pPr lvl="5" algn="ctr">
              <a:lnSpc>
                <a:spcPct val="100000"/>
              </a:lnSpc>
              <a:spcBef>
                <a:spcPts val="0"/>
              </a:spcBef>
              <a:spcAft>
                <a:spcPts val="0"/>
              </a:spcAft>
              <a:buClr>
                <a:schemeClr val="lt1"/>
              </a:buClr>
              <a:buSzPts val="1200"/>
              <a:buNone/>
              <a:defRPr b="0" sz="1200">
                <a:solidFill>
                  <a:schemeClr val="lt1"/>
                </a:solidFill>
              </a:defRPr>
            </a:lvl6pPr>
            <a:lvl7pPr lvl="6" algn="ctr">
              <a:lnSpc>
                <a:spcPct val="100000"/>
              </a:lnSpc>
              <a:spcBef>
                <a:spcPts val="0"/>
              </a:spcBef>
              <a:spcAft>
                <a:spcPts val="0"/>
              </a:spcAft>
              <a:buClr>
                <a:schemeClr val="lt1"/>
              </a:buClr>
              <a:buSzPts val="1200"/>
              <a:buNone/>
              <a:defRPr b="0" sz="1200">
                <a:solidFill>
                  <a:schemeClr val="lt1"/>
                </a:solidFill>
              </a:defRPr>
            </a:lvl7pPr>
            <a:lvl8pPr lvl="7" algn="ctr">
              <a:lnSpc>
                <a:spcPct val="100000"/>
              </a:lnSpc>
              <a:spcBef>
                <a:spcPts val="0"/>
              </a:spcBef>
              <a:spcAft>
                <a:spcPts val="0"/>
              </a:spcAft>
              <a:buClr>
                <a:schemeClr val="lt1"/>
              </a:buClr>
              <a:buSzPts val="1200"/>
              <a:buNone/>
              <a:defRPr b="0" sz="1200">
                <a:solidFill>
                  <a:schemeClr val="lt1"/>
                </a:solidFill>
              </a:defRPr>
            </a:lvl8pPr>
            <a:lvl9pPr lvl="8" algn="ctr">
              <a:lnSpc>
                <a:spcPct val="100000"/>
              </a:lnSpc>
              <a:spcBef>
                <a:spcPts val="0"/>
              </a:spcBef>
              <a:spcAft>
                <a:spcPts val="0"/>
              </a:spcAft>
              <a:buClr>
                <a:schemeClr val="lt1"/>
              </a:buClr>
              <a:buSzPts val="1200"/>
              <a:buNone/>
              <a:defRPr b="0" sz="1200">
                <a:solidFill>
                  <a:schemeClr val="lt1"/>
                </a:solidFill>
              </a:defRPr>
            </a:lvl9pPr>
          </a:lstStyle>
          <a:p/>
        </p:txBody>
      </p:sp>
      <p:sp>
        <p:nvSpPr>
          <p:cNvPr id="135" name="Google Shape;135;p6"/>
          <p:cNvSpPr txBox="1"/>
          <p:nvPr>
            <p:ph idx="2" type="title"/>
          </p:nvPr>
        </p:nvSpPr>
        <p:spPr>
          <a:xfrm>
            <a:off x="1208275" y="2771299"/>
            <a:ext cx="16845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6" name="Google Shape;136;p6"/>
          <p:cNvSpPr txBox="1"/>
          <p:nvPr>
            <p:ph idx="3" type="title"/>
          </p:nvPr>
        </p:nvSpPr>
        <p:spPr>
          <a:xfrm>
            <a:off x="3501300" y="3109262"/>
            <a:ext cx="2141400" cy="58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b="0" sz="1600">
                <a:solidFill>
                  <a:schemeClr val="lt1"/>
                </a:solidFill>
                <a:latin typeface="Big Shoulders"/>
                <a:ea typeface="Big Shoulders"/>
                <a:cs typeface="Big Shoulders"/>
                <a:sym typeface="Big Shoulders"/>
              </a:defRPr>
            </a:lvl1pPr>
            <a:lvl2pPr lvl="1" algn="ctr">
              <a:lnSpc>
                <a:spcPct val="100000"/>
              </a:lnSpc>
              <a:spcBef>
                <a:spcPts val="0"/>
              </a:spcBef>
              <a:spcAft>
                <a:spcPts val="0"/>
              </a:spcAft>
              <a:buClr>
                <a:schemeClr val="lt1"/>
              </a:buClr>
              <a:buSzPts val="1200"/>
              <a:buNone/>
              <a:defRPr b="0" sz="1200">
                <a:solidFill>
                  <a:schemeClr val="lt1"/>
                </a:solidFill>
              </a:defRPr>
            </a:lvl2pPr>
            <a:lvl3pPr lvl="2" algn="ctr">
              <a:lnSpc>
                <a:spcPct val="100000"/>
              </a:lnSpc>
              <a:spcBef>
                <a:spcPts val="0"/>
              </a:spcBef>
              <a:spcAft>
                <a:spcPts val="0"/>
              </a:spcAft>
              <a:buClr>
                <a:schemeClr val="lt1"/>
              </a:buClr>
              <a:buSzPts val="1200"/>
              <a:buNone/>
              <a:defRPr b="0" sz="1200">
                <a:solidFill>
                  <a:schemeClr val="lt1"/>
                </a:solidFill>
              </a:defRPr>
            </a:lvl3pPr>
            <a:lvl4pPr lvl="3" algn="ctr">
              <a:lnSpc>
                <a:spcPct val="100000"/>
              </a:lnSpc>
              <a:spcBef>
                <a:spcPts val="0"/>
              </a:spcBef>
              <a:spcAft>
                <a:spcPts val="0"/>
              </a:spcAft>
              <a:buClr>
                <a:schemeClr val="lt1"/>
              </a:buClr>
              <a:buSzPts val="1200"/>
              <a:buNone/>
              <a:defRPr b="0" sz="1200">
                <a:solidFill>
                  <a:schemeClr val="lt1"/>
                </a:solidFill>
              </a:defRPr>
            </a:lvl4pPr>
            <a:lvl5pPr lvl="4" algn="ctr">
              <a:lnSpc>
                <a:spcPct val="100000"/>
              </a:lnSpc>
              <a:spcBef>
                <a:spcPts val="0"/>
              </a:spcBef>
              <a:spcAft>
                <a:spcPts val="0"/>
              </a:spcAft>
              <a:buClr>
                <a:schemeClr val="lt1"/>
              </a:buClr>
              <a:buSzPts val="1200"/>
              <a:buNone/>
              <a:defRPr b="0" sz="1200">
                <a:solidFill>
                  <a:schemeClr val="lt1"/>
                </a:solidFill>
              </a:defRPr>
            </a:lvl5pPr>
            <a:lvl6pPr lvl="5" algn="ctr">
              <a:lnSpc>
                <a:spcPct val="100000"/>
              </a:lnSpc>
              <a:spcBef>
                <a:spcPts val="0"/>
              </a:spcBef>
              <a:spcAft>
                <a:spcPts val="0"/>
              </a:spcAft>
              <a:buClr>
                <a:schemeClr val="lt1"/>
              </a:buClr>
              <a:buSzPts val="1200"/>
              <a:buNone/>
              <a:defRPr b="0" sz="1200">
                <a:solidFill>
                  <a:schemeClr val="lt1"/>
                </a:solidFill>
              </a:defRPr>
            </a:lvl6pPr>
            <a:lvl7pPr lvl="6" algn="ctr">
              <a:lnSpc>
                <a:spcPct val="100000"/>
              </a:lnSpc>
              <a:spcBef>
                <a:spcPts val="0"/>
              </a:spcBef>
              <a:spcAft>
                <a:spcPts val="0"/>
              </a:spcAft>
              <a:buClr>
                <a:schemeClr val="lt1"/>
              </a:buClr>
              <a:buSzPts val="1200"/>
              <a:buNone/>
              <a:defRPr b="0" sz="1200">
                <a:solidFill>
                  <a:schemeClr val="lt1"/>
                </a:solidFill>
              </a:defRPr>
            </a:lvl7pPr>
            <a:lvl8pPr lvl="7" algn="ctr">
              <a:lnSpc>
                <a:spcPct val="100000"/>
              </a:lnSpc>
              <a:spcBef>
                <a:spcPts val="0"/>
              </a:spcBef>
              <a:spcAft>
                <a:spcPts val="0"/>
              </a:spcAft>
              <a:buClr>
                <a:schemeClr val="lt1"/>
              </a:buClr>
              <a:buSzPts val="1200"/>
              <a:buNone/>
              <a:defRPr b="0" sz="1200">
                <a:solidFill>
                  <a:schemeClr val="lt1"/>
                </a:solidFill>
              </a:defRPr>
            </a:lvl8pPr>
            <a:lvl9pPr lvl="8" algn="ctr">
              <a:lnSpc>
                <a:spcPct val="100000"/>
              </a:lnSpc>
              <a:spcBef>
                <a:spcPts val="0"/>
              </a:spcBef>
              <a:spcAft>
                <a:spcPts val="0"/>
              </a:spcAft>
              <a:buClr>
                <a:schemeClr val="lt1"/>
              </a:buClr>
              <a:buSzPts val="1200"/>
              <a:buNone/>
              <a:defRPr b="0" sz="1200">
                <a:solidFill>
                  <a:schemeClr val="lt1"/>
                </a:solidFill>
              </a:defRPr>
            </a:lvl9pPr>
          </a:lstStyle>
          <a:p/>
        </p:txBody>
      </p:sp>
      <p:sp>
        <p:nvSpPr>
          <p:cNvPr id="137" name="Google Shape;137;p6"/>
          <p:cNvSpPr txBox="1"/>
          <p:nvPr>
            <p:ph idx="4" type="title"/>
          </p:nvPr>
        </p:nvSpPr>
        <p:spPr>
          <a:xfrm>
            <a:off x="3729800" y="2771299"/>
            <a:ext cx="16845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38" name="Google Shape;138;p6"/>
          <p:cNvSpPr txBox="1"/>
          <p:nvPr>
            <p:ph idx="5" type="title"/>
          </p:nvPr>
        </p:nvSpPr>
        <p:spPr>
          <a:xfrm>
            <a:off x="6022775" y="3109262"/>
            <a:ext cx="2141400" cy="588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200"/>
              <a:buNone/>
              <a:defRPr b="0" sz="1600">
                <a:solidFill>
                  <a:schemeClr val="lt1"/>
                </a:solidFill>
                <a:latin typeface="Big Shoulders"/>
                <a:ea typeface="Big Shoulders"/>
                <a:cs typeface="Big Shoulders"/>
                <a:sym typeface="Big Shoulders"/>
              </a:defRPr>
            </a:lvl1pPr>
            <a:lvl2pPr lvl="1" algn="ctr">
              <a:lnSpc>
                <a:spcPct val="100000"/>
              </a:lnSpc>
              <a:spcBef>
                <a:spcPts val="0"/>
              </a:spcBef>
              <a:spcAft>
                <a:spcPts val="0"/>
              </a:spcAft>
              <a:buClr>
                <a:schemeClr val="lt1"/>
              </a:buClr>
              <a:buSzPts val="1200"/>
              <a:buNone/>
              <a:defRPr b="0" sz="1200">
                <a:solidFill>
                  <a:schemeClr val="lt1"/>
                </a:solidFill>
              </a:defRPr>
            </a:lvl2pPr>
            <a:lvl3pPr lvl="2" algn="ctr">
              <a:lnSpc>
                <a:spcPct val="100000"/>
              </a:lnSpc>
              <a:spcBef>
                <a:spcPts val="0"/>
              </a:spcBef>
              <a:spcAft>
                <a:spcPts val="0"/>
              </a:spcAft>
              <a:buClr>
                <a:schemeClr val="lt1"/>
              </a:buClr>
              <a:buSzPts val="1200"/>
              <a:buNone/>
              <a:defRPr b="0" sz="1200">
                <a:solidFill>
                  <a:schemeClr val="lt1"/>
                </a:solidFill>
              </a:defRPr>
            </a:lvl3pPr>
            <a:lvl4pPr lvl="3" algn="ctr">
              <a:lnSpc>
                <a:spcPct val="100000"/>
              </a:lnSpc>
              <a:spcBef>
                <a:spcPts val="0"/>
              </a:spcBef>
              <a:spcAft>
                <a:spcPts val="0"/>
              </a:spcAft>
              <a:buClr>
                <a:schemeClr val="lt1"/>
              </a:buClr>
              <a:buSzPts val="1200"/>
              <a:buNone/>
              <a:defRPr b="0" sz="1200">
                <a:solidFill>
                  <a:schemeClr val="lt1"/>
                </a:solidFill>
              </a:defRPr>
            </a:lvl4pPr>
            <a:lvl5pPr lvl="4" algn="ctr">
              <a:lnSpc>
                <a:spcPct val="100000"/>
              </a:lnSpc>
              <a:spcBef>
                <a:spcPts val="0"/>
              </a:spcBef>
              <a:spcAft>
                <a:spcPts val="0"/>
              </a:spcAft>
              <a:buClr>
                <a:schemeClr val="lt1"/>
              </a:buClr>
              <a:buSzPts val="1200"/>
              <a:buNone/>
              <a:defRPr b="0" sz="1200">
                <a:solidFill>
                  <a:schemeClr val="lt1"/>
                </a:solidFill>
              </a:defRPr>
            </a:lvl5pPr>
            <a:lvl6pPr lvl="5" algn="ctr">
              <a:lnSpc>
                <a:spcPct val="100000"/>
              </a:lnSpc>
              <a:spcBef>
                <a:spcPts val="0"/>
              </a:spcBef>
              <a:spcAft>
                <a:spcPts val="0"/>
              </a:spcAft>
              <a:buClr>
                <a:schemeClr val="lt1"/>
              </a:buClr>
              <a:buSzPts val="1200"/>
              <a:buNone/>
              <a:defRPr b="0" sz="1200">
                <a:solidFill>
                  <a:schemeClr val="lt1"/>
                </a:solidFill>
              </a:defRPr>
            </a:lvl6pPr>
            <a:lvl7pPr lvl="6" algn="ctr">
              <a:lnSpc>
                <a:spcPct val="100000"/>
              </a:lnSpc>
              <a:spcBef>
                <a:spcPts val="0"/>
              </a:spcBef>
              <a:spcAft>
                <a:spcPts val="0"/>
              </a:spcAft>
              <a:buClr>
                <a:schemeClr val="lt1"/>
              </a:buClr>
              <a:buSzPts val="1200"/>
              <a:buNone/>
              <a:defRPr b="0" sz="1200">
                <a:solidFill>
                  <a:schemeClr val="lt1"/>
                </a:solidFill>
              </a:defRPr>
            </a:lvl7pPr>
            <a:lvl8pPr lvl="7" algn="ctr">
              <a:lnSpc>
                <a:spcPct val="100000"/>
              </a:lnSpc>
              <a:spcBef>
                <a:spcPts val="0"/>
              </a:spcBef>
              <a:spcAft>
                <a:spcPts val="0"/>
              </a:spcAft>
              <a:buClr>
                <a:schemeClr val="lt1"/>
              </a:buClr>
              <a:buSzPts val="1200"/>
              <a:buNone/>
              <a:defRPr b="0" sz="1200">
                <a:solidFill>
                  <a:schemeClr val="lt1"/>
                </a:solidFill>
              </a:defRPr>
            </a:lvl8pPr>
            <a:lvl9pPr lvl="8" algn="ctr">
              <a:lnSpc>
                <a:spcPct val="100000"/>
              </a:lnSpc>
              <a:spcBef>
                <a:spcPts val="0"/>
              </a:spcBef>
              <a:spcAft>
                <a:spcPts val="0"/>
              </a:spcAft>
              <a:buClr>
                <a:schemeClr val="lt1"/>
              </a:buClr>
              <a:buSzPts val="1200"/>
              <a:buNone/>
              <a:defRPr b="0" sz="1200">
                <a:solidFill>
                  <a:schemeClr val="lt1"/>
                </a:solidFill>
              </a:defRPr>
            </a:lvl9pPr>
          </a:lstStyle>
          <a:p/>
        </p:txBody>
      </p:sp>
      <p:sp>
        <p:nvSpPr>
          <p:cNvPr id="139" name="Google Shape;139;p6"/>
          <p:cNvSpPr txBox="1"/>
          <p:nvPr>
            <p:ph idx="6" type="title"/>
          </p:nvPr>
        </p:nvSpPr>
        <p:spPr>
          <a:xfrm>
            <a:off x="6251225" y="2771299"/>
            <a:ext cx="1684500" cy="292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1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40" name="Google Shape;140;p6"/>
          <p:cNvSpPr txBox="1"/>
          <p:nvPr>
            <p:ph idx="7" type="title"/>
          </p:nvPr>
        </p:nvSpPr>
        <p:spPr>
          <a:xfrm>
            <a:off x="713225" y="539500"/>
            <a:ext cx="7759200" cy="2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141" name="Google Shape;141;p6"/>
          <p:cNvGrpSpPr/>
          <p:nvPr/>
        </p:nvGrpSpPr>
        <p:grpSpPr>
          <a:xfrm>
            <a:off x="-1249950" y="-2183125"/>
            <a:ext cx="3926326" cy="3523837"/>
            <a:chOff x="-1249937" y="-2190750"/>
            <a:chExt cx="3926326" cy="3523837"/>
          </a:xfrm>
        </p:grpSpPr>
        <p:sp>
          <p:nvSpPr>
            <p:cNvPr id="142" name="Google Shape;142;p6"/>
            <p:cNvSpPr/>
            <p:nvPr/>
          </p:nvSpPr>
          <p:spPr>
            <a:xfrm>
              <a:off x="-798329" y="-570017"/>
              <a:ext cx="3023110" cy="1606980"/>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6"/>
            <p:cNvSpPr/>
            <p:nvPr/>
          </p:nvSpPr>
          <p:spPr>
            <a:xfrm>
              <a:off x="-798329" y="-832803"/>
              <a:ext cx="3023110" cy="1606980"/>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6"/>
            <p:cNvSpPr/>
            <p:nvPr/>
          </p:nvSpPr>
          <p:spPr>
            <a:xfrm>
              <a:off x="-798329" y="-1087983"/>
              <a:ext cx="3023110" cy="1606995"/>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6"/>
            <p:cNvSpPr/>
            <p:nvPr/>
          </p:nvSpPr>
          <p:spPr>
            <a:xfrm>
              <a:off x="-798329" y="-1327947"/>
              <a:ext cx="3023110" cy="1606995"/>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6"/>
            <p:cNvSpPr/>
            <p:nvPr/>
          </p:nvSpPr>
          <p:spPr>
            <a:xfrm>
              <a:off x="-798329" y="-1583127"/>
              <a:ext cx="3023110" cy="1606995"/>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6"/>
            <p:cNvSpPr/>
            <p:nvPr/>
          </p:nvSpPr>
          <p:spPr>
            <a:xfrm>
              <a:off x="-798329" y="-1845898"/>
              <a:ext cx="3023110" cy="1606980"/>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6"/>
            <p:cNvSpPr/>
            <p:nvPr/>
          </p:nvSpPr>
          <p:spPr>
            <a:xfrm>
              <a:off x="-1249937" y="-753773"/>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6"/>
            <p:cNvSpPr/>
            <p:nvPr/>
          </p:nvSpPr>
          <p:spPr>
            <a:xfrm>
              <a:off x="-1249937" y="-895483"/>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6"/>
            <p:cNvSpPr/>
            <p:nvPr/>
          </p:nvSpPr>
          <p:spPr>
            <a:xfrm>
              <a:off x="-1249937" y="-1191631"/>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6"/>
            <p:cNvSpPr/>
            <p:nvPr/>
          </p:nvSpPr>
          <p:spPr>
            <a:xfrm>
              <a:off x="-1249937" y="-1438421"/>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6"/>
            <p:cNvSpPr/>
            <p:nvPr/>
          </p:nvSpPr>
          <p:spPr>
            <a:xfrm>
              <a:off x="-1249937" y="-1693440"/>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6"/>
            <p:cNvSpPr/>
            <p:nvPr/>
          </p:nvSpPr>
          <p:spPr>
            <a:xfrm>
              <a:off x="-1249937" y="-1930988"/>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6"/>
            <p:cNvSpPr/>
            <p:nvPr/>
          </p:nvSpPr>
          <p:spPr>
            <a:xfrm>
              <a:off x="-1249937" y="-2190750"/>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 name="Google Shape;155;p6"/>
          <p:cNvGrpSpPr/>
          <p:nvPr/>
        </p:nvGrpSpPr>
        <p:grpSpPr>
          <a:xfrm>
            <a:off x="6467612" y="3887500"/>
            <a:ext cx="3926326" cy="3523837"/>
            <a:chOff x="-2509000" y="-927950"/>
            <a:chExt cx="3926326" cy="3523837"/>
          </a:xfrm>
        </p:grpSpPr>
        <p:sp>
          <p:nvSpPr>
            <p:cNvPr id="156" name="Google Shape;156;p6"/>
            <p:cNvSpPr/>
            <p:nvPr/>
          </p:nvSpPr>
          <p:spPr>
            <a:xfrm rot="10800000">
              <a:off x="-2057392" y="-631826"/>
              <a:ext cx="3023110" cy="1606980"/>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6"/>
            <p:cNvSpPr/>
            <p:nvPr/>
          </p:nvSpPr>
          <p:spPr>
            <a:xfrm rot="10800000">
              <a:off x="-2057392" y="-369040"/>
              <a:ext cx="3023110" cy="1606980"/>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6"/>
            <p:cNvSpPr/>
            <p:nvPr/>
          </p:nvSpPr>
          <p:spPr>
            <a:xfrm rot="10800000">
              <a:off x="-2057392" y="-113875"/>
              <a:ext cx="3023110" cy="1606995"/>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6"/>
            <p:cNvSpPr/>
            <p:nvPr/>
          </p:nvSpPr>
          <p:spPr>
            <a:xfrm rot="10800000">
              <a:off x="-2057392" y="126090"/>
              <a:ext cx="3023110" cy="1606995"/>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6"/>
            <p:cNvSpPr/>
            <p:nvPr/>
          </p:nvSpPr>
          <p:spPr>
            <a:xfrm rot="10800000">
              <a:off x="-2057392" y="381269"/>
              <a:ext cx="3023110" cy="1606995"/>
            </a:xfrm>
            <a:custGeom>
              <a:rect b="b" l="l" r="r" t="t"/>
              <a:pathLst>
                <a:path extrusionOk="0" fill="none" h="107997" w="203166">
                  <a:moveTo>
                    <a:pt x="203165" y="1"/>
                  </a:moveTo>
                  <a:lnTo>
                    <a:pt x="101583" y="107996"/>
                  </a:lnTo>
                  <a:lnTo>
                    <a:pt x="0" y="1"/>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6"/>
            <p:cNvSpPr/>
            <p:nvPr/>
          </p:nvSpPr>
          <p:spPr>
            <a:xfrm rot="10800000">
              <a:off x="-2057392" y="644056"/>
              <a:ext cx="3023110" cy="1606980"/>
            </a:xfrm>
            <a:custGeom>
              <a:rect b="b" l="l" r="r" t="t"/>
              <a:pathLst>
                <a:path extrusionOk="0" fill="none" h="107996" w="203166">
                  <a:moveTo>
                    <a:pt x="203165" y="0"/>
                  </a:moveTo>
                  <a:lnTo>
                    <a:pt x="101583" y="107996"/>
                  </a:lnTo>
                  <a:lnTo>
                    <a:pt x="0"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6"/>
            <p:cNvSpPr/>
            <p:nvPr/>
          </p:nvSpPr>
          <p:spPr>
            <a:xfrm rot="10800000">
              <a:off x="-2509000" y="-927950"/>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6"/>
            <p:cNvSpPr/>
            <p:nvPr/>
          </p:nvSpPr>
          <p:spPr>
            <a:xfrm rot="10800000">
              <a:off x="-2509000" y="-786240"/>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6"/>
            <p:cNvSpPr/>
            <p:nvPr/>
          </p:nvSpPr>
          <p:spPr>
            <a:xfrm rot="10800000">
              <a:off x="-2509000" y="-490092"/>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6"/>
            <p:cNvSpPr/>
            <p:nvPr/>
          </p:nvSpPr>
          <p:spPr>
            <a:xfrm rot="10800000">
              <a:off x="-2509000" y="-243301"/>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6"/>
            <p:cNvSpPr/>
            <p:nvPr/>
          </p:nvSpPr>
          <p:spPr>
            <a:xfrm rot="10800000">
              <a:off x="-2509000" y="11718"/>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
            <p:cNvSpPr/>
            <p:nvPr/>
          </p:nvSpPr>
          <p:spPr>
            <a:xfrm rot="10800000">
              <a:off x="-2509000" y="249265"/>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6"/>
            <p:cNvSpPr/>
            <p:nvPr/>
          </p:nvSpPr>
          <p:spPr>
            <a:xfrm rot="10800000">
              <a:off x="-2509000" y="509027"/>
              <a:ext cx="3926326" cy="2086860"/>
            </a:xfrm>
            <a:custGeom>
              <a:rect b="b" l="l" r="r" t="t"/>
              <a:pathLst>
                <a:path extrusionOk="0" fill="none" h="140246" w="263866">
                  <a:moveTo>
                    <a:pt x="263866" y="0"/>
                  </a:moveTo>
                  <a:lnTo>
                    <a:pt x="131949" y="140245"/>
                  </a:lnTo>
                  <a:lnTo>
                    <a:pt x="1" y="0"/>
                  </a:lnTo>
                </a:path>
              </a:pathLst>
            </a:custGeom>
            <a:noFill/>
            <a:ln cap="rnd" cmpd="sng" w="19050">
              <a:solidFill>
                <a:schemeClr val="accent2"/>
              </a:solidFill>
              <a:prstDash val="solid"/>
              <a:round/>
              <a:headEnd len="sm" w="sm" type="none"/>
              <a:tailEnd len="sm" w="sm" type="none"/>
            </a:ln>
            <a:effectLst>
              <a:outerShdw blurRad="71438" rotWithShape="0" algn="bl">
                <a:schemeClr val="accent2"/>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5_1_1_1">
    <p:spTree>
      <p:nvGrpSpPr>
        <p:cNvPr id="169" name="Shape 169"/>
        <p:cNvGrpSpPr/>
        <p:nvPr/>
      </p:nvGrpSpPr>
      <p:grpSpPr>
        <a:xfrm>
          <a:off x="0" y="0"/>
          <a:ext cx="0" cy="0"/>
          <a:chOff x="0" y="0"/>
          <a:chExt cx="0" cy="0"/>
        </a:xfrm>
      </p:grpSpPr>
      <p:sp>
        <p:nvSpPr>
          <p:cNvPr id="170" name="Google Shape;170;p7"/>
          <p:cNvSpPr txBox="1"/>
          <p:nvPr>
            <p:ph type="title"/>
          </p:nvPr>
        </p:nvSpPr>
        <p:spPr>
          <a:xfrm>
            <a:off x="2144035" y="1892296"/>
            <a:ext cx="941100" cy="4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4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71" name="Google Shape;171;p7"/>
          <p:cNvSpPr txBox="1"/>
          <p:nvPr>
            <p:ph idx="1" type="subTitle"/>
          </p:nvPr>
        </p:nvSpPr>
        <p:spPr>
          <a:xfrm>
            <a:off x="1760038" y="3360868"/>
            <a:ext cx="1676100" cy="4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72" name="Google Shape;172;p7"/>
          <p:cNvSpPr txBox="1"/>
          <p:nvPr>
            <p:ph idx="2" type="subTitle"/>
          </p:nvPr>
        </p:nvSpPr>
        <p:spPr>
          <a:xfrm>
            <a:off x="1867286" y="2890255"/>
            <a:ext cx="1461600" cy="32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1pPr>
            <a:lvl2pPr lvl="1"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2pPr>
            <a:lvl3pPr lvl="2"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3pPr>
            <a:lvl4pPr lvl="3"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4pPr>
            <a:lvl5pPr lvl="4"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5pPr>
            <a:lvl6pPr lvl="5"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6pPr>
            <a:lvl7pPr lvl="6"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7pPr>
            <a:lvl8pPr lvl="7"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8pPr>
            <a:lvl9pPr lvl="8"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9pPr>
          </a:lstStyle>
          <a:p/>
        </p:txBody>
      </p:sp>
      <p:sp>
        <p:nvSpPr>
          <p:cNvPr id="173" name="Google Shape;173;p7"/>
          <p:cNvSpPr txBox="1"/>
          <p:nvPr>
            <p:ph idx="3" type="title"/>
          </p:nvPr>
        </p:nvSpPr>
        <p:spPr>
          <a:xfrm>
            <a:off x="4120810" y="1892296"/>
            <a:ext cx="941100" cy="4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4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74" name="Google Shape;174;p7"/>
          <p:cNvSpPr txBox="1"/>
          <p:nvPr>
            <p:ph idx="4" type="subTitle"/>
          </p:nvPr>
        </p:nvSpPr>
        <p:spPr>
          <a:xfrm>
            <a:off x="3736812" y="3360868"/>
            <a:ext cx="1676100" cy="4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75" name="Google Shape;175;p7"/>
          <p:cNvSpPr txBox="1"/>
          <p:nvPr>
            <p:ph idx="5" type="subTitle"/>
          </p:nvPr>
        </p:nvSpPr>
        <p:spPr>
          <a:xfrm>
            <a:off x="3844061" y="2890255"/>
            <a:ext cx="1461600" cy="32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1pPr>
            <a:lvl2pPr lvl="1"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2pPr>
            <a:lvl3pPr lvl="2"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3pPr>
            <a:lvl4pPr lvl="3"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4pPr>
            <a:lvl5pPr lvl="4"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5pPr>
            <a:lvl6pPr lvl="5"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6pPr>
            <a:lvl7pPr lvl="6"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7pPr>
            <a:lvl8pPr lvl="7"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8pPr>
            <a:lvl9pPr lvl="8"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9pPr>
          </a:lstStyle>
          <a:p/>
        </p:txBody>
      </p:sp>
      <p:sp>
        <p:nvSpPr>
          <p:cNvPr id="176" name="Google Shape;176;p7"/>
          <p:cNvSpPr txBox="1"/>
          <p:nvPr>
            <p:ph idx="6" type="title"/>
          </p:nvPr>
        </p:nvSpPr>
        <p:spPr>
          <a:xfrm>
            <a:off x="6124863" y="1892296"/>
            <a:ext cx="875100" cy="4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4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77" name="Google Shape;177;p7"/>
          <p:cNvSpPr txBox="1"/>
          <p:nvPr>
            <p:ph idx="7" type="subTitle"/>
          </p:nvPr>
        </p:nvSpPr>
        <p:spPr>
          <a:xfrm>
            <a:off x="5707864" y="3360868"/>
            <a:ext cx="1676100" cy="40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p:txBody>
      </p:sp>
      <p:sp>
        <p:nvSpPr>
          <p:cNvPr id="178" name="Google Shape;178;p7"/>
          <p:cNvSpPr txBox="1"/>
          <p:nvPr>
            <p:ph idx="8" type="subTitle"/>
          </p:nvPr>
        </p:nvSpPr>
        <p:spPr>
          <a:xfrm>
            <a:off x="5815114" y="2890255"/>
            <a:ext cx="1461600" cy="323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1pPr>
            <a:lvl2pPr lvl="1"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2pPr>
            <a:lvl3pPr lvl="2"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3pPr>
            <a:lvl4pPr lvl="3"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4pPr>
            <a:lvl5pPr lvl="4"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5pPr>
            <a:lvl6pPr lvl="5"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6pPr>
            <a:lvl7pPr lvl="6"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7pPr>
            <a:lvl8pPr lvl="7"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8pPr>
            <a:lvl9pPr lvl="8" algn="ctr">
              <a:lnSpc>
                <a:spcPct val="100000"/>
              </a:lnSpc>
              <a:spcBef>
                <a:spcPts val="0"/>
              </a:spcBef>
              <a:spcAft>
                <a:spcPts val="0"/>
              </a:spcAft>
              <a:buSzPts val="2100"/>
              <a:buFont typeface="Blinker SemiBold"/>
              <a:buNone/>
              <a:defRPr sz="2100">
                <a:latin typeface="Blinker SemiBold"/>
                <a:ea typeface="Blinker SemiBold"/>
                <a:cs typeface="Blinker SemiBold"/>
                <a:sym typeface="Blinker SemiBold"/>
              </a:defRPr>
            </a:lvl9pPr>
          </a:lstStyle>
          <a:p/>
        </p:txBody>
      </p:sp>
      <p:grpSp>
        <p:nvGrpSpPr>
          <p:cNvPr id="179" name="Google Shape;179;p7"/>
          <p:cNvGrpSpPr/>
          <p:nvPr/>
        </p:nvGrpSpPr>
        <p:grpSpPr>
          <a:xfrm>
            <a:off x="6521564" y="776021"/>
            <a:ext cx="7649705" cy="7649117"/>
            <a:chOff x="6521564" y="776021"/>
            <a:chExt cx="7649705" cy="7649117"/>
          </a:xfrm>
        </p:grpSpPr>
        <p:sp>
          <p:nvSpPr>
            <p:cNvPr id="180" name="Google Shape;180;p7"/>
            <p:cNvSpPr/>
            <p:nvPr/>
          </p:nvSpPr>
          <p:spPr>
            <a:xfrm flipH="1" rot="-752362">
              <a:off x="7140958" y="1395509"/>
              <a:ext cx="6410916" cy="6410141"/>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7"/>
            <p:cNvSpPr/>
            <p:nvPr/>
          </p:nvSpPr>
          <p:spPr>
            <a:xfrm flipH="1" rot="-752362">
              <a:off x="7322546" y="1576363"/>
              <a:ext cx="6047734" cy="6048459"/>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7"/>
            <p:cNvSpPr/>
            <p:nvPr/>
          </p:nvSpPr>
          <p:spPr>
            <a:xfrm flipH="1" rot="-752362">
              <a:off x="7503769" y="1757967"/>
              <a:ext cx="5685276" cy="5685251"/>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7"/>
            <p:cNvSpPr/>
            <p:nvPr/>
          </p:nvSpPr>
          <p:spPr>
            <a:xfrm flipH="1" rot="-752362">
              <a:off x="7685079" y="1939587"/>
              <a:ext cx="5322818" cy="5322793"/>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7"/>
            <p:cNvSpPr/>
            <p:nvPr/>
          </p:nvSpPr>
          <p:spPr>
            <a:xfrm flipH="1" rot="-752362">
              <a:off x="7866220" y="2120450"/>
              <a:ext cx="4960361" cy="4960336"/>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7"/>
            <p:cNvSpPr/>
            <p:nvPr/>
          </p:nvSpPr>
          <p:spPr>
            <a:xfrm flipH="1" rot="-752362">
              <a:off x="8047823" y="2302078"/>
              <a:ext cx="4597153" cy="4597128"/>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7"/>
            <p:cNvSpPr/>
            <p:nvPr/>
          </p:nvSpPr>
          <p:spPr>
            <a:xfrm flipH="1" rot="-752362">
              <a:off x="8229037" y="2482932"/>
              <a:ext cx="4234721" cy="4235446"/>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7"/>
            <p:cNvSpPr/>
            <p:nvPr/>
          </p:nvSpPr>
          <p:spPr>
            <a:xfrm flipH="1" rot="-752362">
              <a:off x="8410259" y="2664537"/>
              <a:ext cx="3872263" cy="3872238"/>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7"/>
            <p:cNvSpPr/>
            <p:nvPr/>
          </p:nvSpPr>
          <p:spPr>
            <a:xfrm flipH="1" rot="-752362">
              <a:off x="8591569" y="2846156"/>
              <a:ext cx="3509806" cy="3509781"/>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7"/>
            <p:cNvSpPr/>
            <p:nvPr/>
          </p:nvSpPr>
          <p:spPr>
            <a:xfrm flipH="1" rot="-752362">
              <a:off x="8772711" y="3027019"/>
              <a:ext cx="3147348" cy="3147323"/>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 name="Google Shape;190;p7"/>
          <p:cNvGrpSpPr/>
          <p:nvPr/>
        </p:nvGrpSpPr>
        <p:grpSpPr>
          <a:xfrm>
            <a:off x="-4799211" y="-3076322"/>
            <a:ext cx="7205473" cy="7204808"/>
            <a:chOff x="-15125236" y="31878"/>
            <a:chExt cx="7205473" cy="7204808"/>
          </a:xfrm>
        </p:grpSpPr>
        <p:sp>
          <p:nvSpPr>
            <p:cNvPr id="191" name="Google Shape;191;p7"/>
            <p:cNvSpPr/>
            <p:nvPr/>
          </p:nvSpPr>
          <p:spPr>
            <a:xfrm flipH="1" rot="-457905">
              <a:off x="-14727976" y="429193"/>
              <a:ext cx="6410953" cy="6410178"/>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7"/>
            <p:cNvSpPr/>
            <p:nvPr/>
          </p:nvSpPr>
          <p:spPr>
            <a:xfrm flipH="1" rot="-457905">
              <a:off x="-14546395" y="610041"/>
              <a:ext cx="6047768" cy="6048493"/>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7"/>
            <p:cNvSpPr/>
            <p:nvPr/>
          </p:nvSpPr>
          <p:spPr>
            <a:xfrm flipH="1" rot="-457905">
              <a:off x="-14365177" y="791639"/>
              <a:ext cx="5685309" cy="5685284"/>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7"/>
            <p:cNvSpPr/>
            <p:nvPr/>
          </p:nvSpPr>
          <p:spPr>
            <a:xfrm flipH="1" rot="-457905">
              <a:off x="-14183906" y="973258"/>
              <a:ext cx="5322849" cy="5322824"/>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7"/>
            <p:cNvSpPr/>
            <p:nvPr/>
          </p:nvSpPr>
          <p:spPr>
            <a:xfrm flipH="1" rot="-457905">
              <a:off x="-14002738" y="1154110"/>
              <a:ext cx="4960389" cy="4960364"/>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7"/>
            <p:cNvSpPr/>
            <p:nvPr/>
          </p:nvSpPr>
          <p:spPr>
            <a:xfrm flipH="1" rot="-457905">
              <a:off x="-13821142" y="1335733"/>
              <a:ext cx="4597180" cy="4597155"/>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7"/>
            <p:cNvSpPr/>
            <p:nvPr/>
          </p:nvSpPr>
          <p:spPr>
            <a:xfrm flipH="1" rot="-457905">
              <a:off x="-13639935" y="1516581"/>
              <a:ext cx="4234745" cy="4235470"/>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7"/>
            <p:cNvSpPr/>
            <p:nvPr/>
          </p:nvSpPr>
          <p:spPr>
            <a:xfrm flipH="1" rot="-457905">
              <a:off x="-13458718" y="1698179"/>
              <a:ext cx="3872286" cy="3872261"/>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7"/>
            <p:cNvSpPr/>
            <p:nvPr/>
          </p:nvSpPr>
          <p:spPr>
            <a:xfrm flipH="1" rot="-457905">
              <a:off x="-13277447" y="1879798"/>
              <a:ext cx="3509826" cy="3509801"/>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7"/>
            <p:cNvSpPr/>
            <p:nvPr/>
          </p:nvSpPr>
          <p:spPr>
            <a:xfrm flipH="1" rot="-457905">
              <a:off x="-13096279" y="2060650"/>
              <a:ext cx="3147366" cy="3147341"/>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 name="Google Shape;201;p7"/>
          <p:cNvSpPr txBox="1"/>
          <p:nvPr>
            <p:ph idx="9" type="title"/>
          </p:nvPr>
        </p:nvSpPr>
        <p:spPr>
          <a:xfrm>
            <a:off x="713225" y="539500"/>
            <a:ext cx="7759200" cy="29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2" name="Shape 202"/>
        <p:cNvGrpSpPr/>
        <p:nvPr/>
      </p:nvGrpSpPr>
      <p:grpSpPr>
        <a:xfrm>
          <a:off x="0" y="0"/>
          <a:ext cx="0" cy="0"/>
          <a:chOff x="0" y="0"/>
          <a:chExt cx="0" cy="0"/>
        </a:xfrm>
      </p:grpSpPr>
      <p:sp>
        <p:nvSpPr>
          <p:cNvPr id="203" name="Google Shape;203;p8"/>
          <p:cNvSpPr txBox="1"/>
          <p:nvPr>
            <p:ph idx="1" type="body"/>
          </p:nvPr>
        </p:nvSpPr>
        <p:spPr>
          <a:xfrm>
            <a:off x="841725" y="1779538"/>
            <a:ext cx="3404100" cy="22506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Char char="●"/>
              <a:defRPr/>
            </a:lvl1pPr>
            <a:lvl2pPr indent="-330200" lvl="1" marL="914400" algn="l">
              <a:lnSpc>
                <a:spcPct val="115000"/>
              </a:lnSpc>
              <a:spcBef>
                <a:spcPts val="0"/>
              </a:spcBef>
              <a:spcAft>
                <a:spcPts val="0"/>
              </a:spcAft>
              <a:buSzPts val="1600"/>
              <a:buChar char="○"/>
              <a:defRPr/>
            </a:lvl2pPr>
            <a:lvl3pPr indent="-330200" lvl="2" marL="1371600" algn="l">
              <a:lnSpc>
                <a:spcPct val="115000"/>
              </a:lnSpc>
              <a:spcBef>
                <a:spcPts val="1600"/>
              </a:spcBef>
              <a:spcAft>
                <a:spcPts val="0"/>
              </a:spcAft>
              <a:buSzPts val="1600"/>
              <a:buChar char="■"/>
              <a:defRPr/>
            </a:lvl3pPr>
            <a:lvl4pPr indent="-330200" lvl="3" marL="1828800" algn="l">
              <a:lnSpc>
                <a:spcPct val="115000"/>
              </a:lnSpc>
              <a:spcBef>
                <a:spcPts val="1600"/>
              </a:spcBef>
              <a:spcAft>
                <a:spcPts val="0"/>
              </a:spcAft>
              <a:buSzPts val="1600"/>
              <a:buChar char="●"/>
              <a:defRPr/>
            </a:lvl4pPr>
            <a:lvl5pPr indent="-330200" lvl="4" marL="2286000" algn="l">
              <a:lnSpc>
                <a:spcPct val="115000"/>
              </a:lnSpc>
              <a:spcBef>
                <a:spcPts val="1600"/>
              </a:spcBef>
              <a:spcAft>
                <a:spcPts val="0"/>
              </a:spcAft>
              <a:buSzPts val="1600"/>
              <a:buChar char="○"/>
              <a:defRPr/>
            </a:lvl5pPr>
            <a:lvl6pPr indent="-330200" lvl="5" marL="2743200" algn="l">
              <a:lnSpc>
                <a:spcPct val="115000"/>
              </a:lnSpc>
              <a:spcBef>
                <a:spcPts val="1600"/>
              </a:spcBef>
              <a:spcAft>
                <a:spcPts val="0"/>
              </a:spcAft>
              <a:buSzPts val="1600"/>
              <a:buChar char="■"/>
              <a:defRPr/>
            </a:lvl6pPr>
            <a:lvl7pPr indent="-330200" lvl="6" marL="3200400" algn="l">
              <a:lnSpc>
                <a:spcPct val="115000"/>
              </a:lnSpc>
              <a:spcBef>
                <a:spcPts val="1600"/>
              </a:spcBef>
              <a:spcAft>
                <a:spcPts val="0"/>
              </a:spcAft>
              <a:buSzPts val="1600"/>
              <a:buChar char="●"/>
              <a:defRPr/>
            </a:lvl7pPr>
            <a:lvl8pPr indent="-330200" lvl="7" marL="3657600" algn="l">
              <a:lnSpc>
                <a:spcPct val="115000"/>
              </a:lnSpc>
              <a:spcBef>
                <a:spcPts val="1600"/>
              </a:spcBef>
              <a:spcAft>
                <a:spcPts val="0"/>
              </a:spcAft>
              <a:buSzPts val="1600"/>
              <a:buChar char="○"/>
              <a:defRPr/>
            </a:lvl8pPr>
            <a:lvl9pPr indent="-330200" lvl="8" marL="4114800" algn="l">
              <a:lnSpc>
                <a:spcPct val="115000"/>
              </a:lnSpc>
              <a:spcBef>
                <a:spcPts val="1600"/>
              </a:spcBef>
              <a:spcAft>
                <a:spcPts val="1600"/>
              </a:spcAft>
              <a:buSzPts val="1600"/>
              <a:buChar char="■"/>
              <a:defRPr/>
            </a:lvl9pPr>
          </a:lstStyle>
          <a:p/>
        </p:txBody>
      </p:sp>
      <p:sp>
        <p:nvSpPr>
          <p:cNvPr id="204" name="Google Shape;204;p8"/>
          <p:cNvSpPr txBox="1"/>
          <p:nvPr>
            <p:ph type="title"/>
          </p:nvPr>
        </p:nvSpPr>
        <p:spPr>
          <a:xfrm>
            <a:off x="841725" y="1166550"/>
            <a:ext cx="3404100" cy="292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grpSp>
        <p:nvGrpSpPr>
          <p:cNvPr id="205" name="Google Shape;205;p8"/>
          <p:cNvGrpSpPr/>
          <p:nvPr/>
        </p:nvGrpSpPr>
        <p:grpSpPr>
          <a:xfrm>
            <a:off x="-2547268" y="-5954006"/>
            <a:ext cx="8667292" cy="8667614"/>
            <a:chOff x="-2547268" y="-5954006"/>
            <a:chExt cx="8667292" cy="8667614"/>
          </a:xfrm>
        </p:grpSpPr>
        <p:sp>
          <p:nvSpPr>
            <p:cNvPr id="206" name="Google Shape;206;p8"/>
            <p:cNvSpPr/>
            <p:nvPr/>
          </p:nvSpPr>
          <p:spPr>
            <a:xfrm rot="-3724305">
              <a:off x="-1419471" y="-4825661"/>
              <a:ext cx="6411698" cy="6410923"/>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8"/>
            <p:cNvSpPr/>
            <p:nvPr/>
          </p:nvSpPr>
          <p:spPr>
            <a:xfrm rot="-3724305">
              <a:off x="-1237877" y="-4644797"/>
              <a:ext cx="6048471" cy="6049196"/>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8"/>
            <p:cNvSpPr/>
            <p:nvPr/>
          </p:nvSpPr>
          <p:spPr>
            <a:xfrm rot="-3724305">
              <a:off x="-1056657" y="-4463176"/>
              <a:ext cx="5685969" cy="5685944"/>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8"/>
            <p:cNvSpPr/>
            <p:nvPr/>
          </p:nvSpPr>
          <p:spPr>
            <a:xfrm rot="-3724305">
              <a:off x="-875083" y="-4281743"/>
              <a:ext cx="5323468" cy="5323443"/>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8"/>
            <p:cNvSpPr/>
            <p:nvPr/>
          </p:nvSpPr>
          <p:spPr>
            <a:xfrm rot="-3724305">
              <a:off x="-694194" y="-4100672"/>
              <a:ext cx="4960966" cy="4960941"/>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8"/>
            <p:cNvSpPr/>
            <p:nvPr/>
          </p:nvSpPr>
          <p:spPr>
            <a:xfrm rot="-3724305">
              <a:off x="-512577" y="-3919040"/>
              <a:ext cx="4597714" cy="4597689"/>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8"/>
            <p:cNvSpPr/>
            <p:nvPr/>
          </p:nvSpPr>
          <p:spPr>
            <a:xfrm rot="-3724305">
              <a:off x="-331358" y="-3738176"/>
              <a:ext cx="4235237" cy="4235962"/>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8"/>
            <p:cNvSpPr/>
            <p:nvPr/>
          </p:nvSpPr>
          <p:spPr>
            <a:xfrm rot="-3724305">
              <a:off x="-150137" y="-3556555"/>
              <a:ext cx="3872736" cy="3872711"/>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8"/>
            <p:cNvSpPr/>
            <p:nvPr/>
          </p:nvSpPr>
          <p:spPr>
            <a:xfrm rot="-3724305">
              <a:off x="31436" y="-3375121"/>
              <a:ext cx="3510234" cy="3510209"/>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8"/>
            <p:cNvSpPr/>
            <p:nvPr/>
          </p:nvSpPr>
          <p:spPr>
            <a:xfrm rot="-3724305">
              <a:off x="212325" y="-3194051"/>
              <a:ext cx="3147732" cy="3147707"/>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4"/>
              </a:solidFill>
              <a:prstDash val="solid"/>
              <a:miter lim="30395"/>
              <a:headEnd len="sm" w="sm" type="none"/>
              <a:tailEnd len="sm" w="sm" type="none"/>
            </a:ln>
            <a:effectLst>
              <a:outerShdw blurRad="71438" rotWithShape="0" algn="bl">
                <a:schemeClr val="accent5">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6" name="Google Shape;216;p8"/>
          <p:cNvGrpSpPr/>
          <p:nvPr/>
        </p:nvGrpSpPr>
        <p:grpSpPr>
          <a:xfrm>
            <a:off x="2938795" y="2514294"/>
            <a:ext cx="8667292" cy="8667614"/>
            <a:chOff x="-3553205" y="-5628756"/>
            <a:chExt cx="8667292" cy="8667614"/>
          </a:xfrm>
        </p:grpSpPr>
        <p:sp>
          <p:nvSpPr>
            <p:cNvPr id="217" name="Google Shape;217;p8"/>
            <p:cNvSpPr/>
            <p:nvPr/>
          </p:nvSpPr>
          <p:spPr>
            <a:xfrm rot="-3724305">
              <a:off x="-2425408" y="-4500411"/>
              <a:ext cx="6411698" cy="6410923"/>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8"/>
            <p:cNvSpPr/>
            <p:nvPr/>
          </p:nvSpPr>
          <p:spPr>
            <a:xfrm rot="-3724305">
              <a:off x="-2243814" y="-4319547"/>
              <a:ext cx="6048471" cy="6049196"/>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8"/>
            <p:cNvSpPr/>
            <p:nvPr/>
          </p:nvSpPr>
          <p:spPr>
            <a:xfrm rot="-3724305">
              <a:off x="-2062594" y="-4137926"/>
              <a:ext cx="5685969" cy="5685944"/>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8"/>
            <p:cNvSpPr/>
            <p:nvPr/>
          </p:nvSpPr>
          <p:spPr>
            <a:xfrm rot="-3724305">
              <a:off x="-1881020" y="-3956493"/>
              <a:ext cx="5323468" cy="5323443"/>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8"/>
            <p:cNvSpPr/>
            <p:nvPr/>
          </p:nvSpPr>
          <p:spPr>
            <a:xfrm rot="-3724305">
              <a:off x="-1700131" y="-3775422"/>
              <a:ext cx="4960966" cy="4960941"/>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8"/>
            <p:cNvSpPr/>
            <p:nvPr/>
          </p:nvSpPr>
          <p:spPr>
            <a:xfrm rot="-3724305">
              <a:off x="-1518514" y="-3593790"/>
              <a:ext cx="4597714" cy="4597689"/>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8"/>
            <p:cNvSpPr/>
            <p:nvPr/>
          </p:nvSpPr>
          <p:spPr>
            <a:xfrm rot="-3724305">
              <a:off x="-1337295" y="-3412926"/>
              <a:ext cx="4235237" cy="4235962"/>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8"/>
            <p:cNvSpPr/>
            <p:nvPr/>
          </p:nvSpPr>
          <p:spPr>
            <a:xfrm rot="-3724305">
              <a:off x="-1156074" y="-3231305"/>
              <a:ext cx="3872736" cy="3872711"/>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8"/>
            <p:cNvSpPr/>
            <p:nvPr/>
          </p:nvSpPr>
          <p:spPr>
            <a:xfrm rot="-3724305">
              <a:off x="-974501" y="-3049871"/>
              <a:ext cx="3510234" cy="3510209"/>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8"/>
            <p:cNvSpPr/>
            <p:nvPr/>
          </p:nvSpPr>
          <p:spPr>
            <a:xfrm rot="-3724305">
              <a:off x="-793612" y="-2868801"/>
              <a:ext cx="3147732" cy="3147707"/>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1">
    <p:spTree>
      <p:nvGrpSpPr>
        <p:cNvPr id="227" name="Shape 227"/>
        <p:cNvGrpSpPr/>
        <p:nvPr/>
      </p:nvGrpSpPr>
      <p:grpSpPr>
        <a:xfrm>
          <a:off x="0" y="0"/>
          <a:ext cx="0" cy="0"/>
          <a:chOff x="0" y="0"/>
          <a:chExt cx="0" cy="0"/>
        </a:xfrm>
      </p:grpSpPr>
      <p:sp>
        <p:nvSpPr>
          <p:cNvPr id="228" name="Google Shape;228;p9"/>
          <p:cNvSpPr txBox="1"/>
          <p:nvPr>
            <p:ph type="title"/>
          </p:nvPr>
        </p:nvSpPr>
        <p:spPr>
          <a:xfrm>
            <a:off x="5372250" y="1543913"/>
            <a:ext cx="2808000" cy="78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29" name="Google Shape;229;p9"/>
          <p:cNvSpPr txBox="1"/>
          <p:nvPr>
            <p:ph idx="1" type="body"/>
          </p:nvPr>
        </p:nvSpPr>
        <p:spPr>
          <a:xfrm>
            <a:off x="5372250" y="2369990"/>
            <a:ext cx="2808000" cy="12831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grpSp>
        <p:nvGrpSpPr>
          <p:cNvPr id="230" name="Google Shape;230;p9"/>
          <p:cNvGrpSpPr/>
          <p:nvPr/>
        </p:nvGrpSpPr>
        <p:grpSpPr>
          <a:xfrm>
            <a:off x="-5513025" y="-2878302"/>
            <a:ext cx="8146492" cy="8146010"/>
            <a:chOff x="-19594250" y="1961573"/>
            <a:chExt cx="8146492" cy="8146010"/>
          </a:xfrm>
        </p:grpSpPr>
        <p:sp>
          <p:nvSpPr>
            <p:cNvPr id="231" name="Google Shape;231;p9"/>
            <p:cNvSpPr/>
            <p:nvPr/>
          </p:nvSpPr>
          <p:spPr>
            <a:xfrm rot="-1137950">
              <a:off x="-18726574" y="2829396"/>
              <a:ext cx="6411140" cy="6410365"/>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9"/>
            <p:cNvSpPr/>
            <p:nvPr/>
          </p:nvSpPr>
          <p:spPr>
            <a:xfrm rot="-1137950">
              <a:off x="-18544976" y="3010252"/>
              <a:ext cx="6047945" cy="6048670"/>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9"/>
            <p:cNvSpPr/>
            <p:nvPr/>
          </p:nvSpPr>
          <p:spPr>
            <a:xfrm rot="-1137950">
              <a:off x="-18363746" y="3191859"/>
              <a:ext cx="5685475" cy="5685450"/>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9"/>
            <p:cNvSpPr/>
            <p:nvPr/>
          </p:nvSpPr>
          <p:spPr>
            <a:xfrm rot="-1137950">
              <a:off x="-18182385" y="3373470"/>
              <a:ext cx="5323004" cy="5322979"/>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9"/>
            <p:cNvSpPr/>
            <p:nvPr/>
          </p:nvSpPr>
          <p:spPr>
            <a:xfrm rot="-1137950">
              <a:off x="-18001277" y="3554347"/>
              <a:ext cx="4960534" cy="4960509"/>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9"/>
            <p:cNvSpPr/>
            <p:nvPr/>
          </p:nvSpPr>
          <p:spPr>
            <a:xfrm rot="-1137950">
              <a:off x="-17819663" y="3735978"/>
              <a:ext cx="4597314" cy="4597289"/>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9"/>
            <p:cNvSpPr/>
            <p:nvPr/>
          </p:nvSpPr>
          <p:spPr>
            <a:xfrm rot="-1137950">
              <a:off x="-17638441" y="3916834"/>
              <a:ext cx="4234869" cy="4235594"/>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9"/>
            <p:cNvSpPr/>
            <p:nvPr/>
          </p:nvSpPr>
          <p:spPr>
            <a:xfrm rot="-1137950">
              <a:off x="-17457211" y="4098441"/>
              <a:ext cx="3872399" cy="3872374"/>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9"/>
            <p:cNvSpPr/>
            <p:nvPr/>
          </p:nvSpPr>
          <p:spPr>
            <a:xfrm rot="-1137950">
              <a:off x="-17275850" y="4280052"/>
              <a:ext cx="3509928" cy="3509903"/>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9"/>
            <p:cNvSpPr/>
            <p:nvPr/>
          </p:nvSpPr>
          <p:spPr>
            <a:xfrm rot="-1137950">
              <a:off x="-17094741" y="4460929"/>
              <a:ext cx="3147458" cy="3147433"/>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1" name="Google Shape;241;p9"/>
          <p:cNvGrpSpPr/>
          <p:nvPr/>
        </p:nvGrpSpPr>
        <p:grpSpPr>
          <a:xfrm>
            <a:off x="5624050" y="1768998"/>
            <a:ext cx="8146492" cy="8146010"/>
            <a:chOff x="-22282300" y="2213398"/>
            <a:chExt cx="8146492" cy="8146010"/>
          </a:xfrm>
        </p:grpSpPr>
        <p:sp>
          <p:nvSpPr>
            <p:cNvPr id="242" name="Google Shape;242;p9"/>
            <p:cNvSpPr/>
            <p:nvPr/>
          </p:nvSpPr>
          <p:spPr>
            <a:xfrm rot="-1137950">
              <a:off x="-21414624" y="3081221"/>
              <a:ext cx="6411140" cy="6410365"/>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9"/>
            <p:cNvSpPr/>
            <p:nvPr/>
          </p:nvSpPr>
          <p:spPr>
            <a:xfrm rot="-1137950">
              <a:off x="-21233026" y="3262077"/>
              <a:ext cx="6047945" cy="6048670"/>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9"/>
            <p:cNvSpPr/>
            <p:nvPr/>
          </p:nvSpPr>
          <p:spPr>
            <a:xfrm rot="-1137950">
              <a:off x="-21051796" y="3443684"/>
              <a:ext cx="5685475" cy="5685450"/>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9"/>
            <p:cNvSpPr/>
            <p:nvPr/>
          </p:nvSpPr>
          <p:spPr>
            <a:xfrm rot="-1137950">
              <a:off x="-20870435" y="3625295"/>
              <a:ext cx="5323004" cy="5322979"/>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9"/>
            <p:cNvSpPr/>
            <p:nvPr/>
          </p:nvSpPr>
          <p:spPr>
            <a:xfrm rot="-1137950">
              <a:off x="-20689327" y="3806172"/>
              <a:ext cx="4960534" cy="4960509"/>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9"/>
            <p:cNvSpPr/>
            <p:nvPr/>
          </p:nvSpPr>
          <p:spPr>
            <a:xfrm rot="-1137950">
              <a:off x="-20507713" y="3987803"/>
              <a:ext cx="4597314" cy="4597289"/>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9"/>
            <p:cNvSpPr/>
            <p:nvPr/>
          </p:nvSpPr>
          <p:spPr>
            <a:xfrm rot="-1137950">
              <a:off x="-20326491" y="4168659"/>
              <a:ext cx="4234869" cy="4235594"/>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9"/>
            <p:cNvSpPr/>
            <p:nvPr/>
          </p:nvSpPr>
          <p:spPr>
            <a:xfrm rot="-1137950">
              <a:off x="-20145261" y="4350266"/>
              <a:ext cx="3872399" cy="3872374"/>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9"/>
            <p:cNvSpPr/>
            <p:nvPr/>
          </p:nvSpPr>
          <p:spPr>
            <a:xfrm rot="-1137950">
              <a:off x="-19963900" y="4531877"/>
              <a:ext cx="3509928" cy="3509903"/>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9"/>
            <p:cNvSpPr/>
            <p:nvPr/>
          </p:nvSpPr>
          <p:spPr>
            <a:xfrm rot="-1137950">
              <a:off x="-19782791" y="4712754"/>
              <a:ext cx="3147458" cy="3147433"/>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5"/>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2" name="Shape 25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lt2"/>
              </a:buClr>
              <a:buSzPts val="2800"/>
              <a:buFont typeface="Blinker SemiBold"/>
              <a:buNone/>
              <a:defRPr b="0" i="0" sz="2800" u="none" cap="none" strike="noStrike">
                <a:solidFill>
                  <a:schemeClr val="lt2"/>
                </a:solidFill>
                <a:latin typeface="Blinker SemiBold"/>
                <a:ea typeface="Blinker SemiBold"/>
                <a:cs typeface="Blinker SemiBold"/>
                <a:sym typeface="Blinker SemiBold"/>
              </a:defRPr>
            </a:lvl1pPr>
            <a:lvl2pPr lvl="1" marR="0" rtl="0" algn="l">
              <a:lnSpc>
                <a:spcPct val="100000"/>
              </a:lnSpc>
              <a:spcBef>
                <a:spcPts val="0"/>
              </a:spcBef>
              <a:spcAft>
                <a:spcPts val="0"/>
              </a:spcAft>
              <a:buClr>
                <a:schemeClr val="dk1"/>
              </a:buClr>
              <a:buSzPts val="2800"/>
              <a:buFont typeface="Blinker SemiBold"/>
              <a:buNone/>
              <a:defRPr b="0" i="0" sz="2800" u="none" cap="none" strike="noStrike">
                <a:solidFill>
                  <a:schemeClr val="dk1"/>
                </a:solidFill>
                <a:latin typeface="Blinker SemiBold"/>
                <a:ea typeface="Blinker SemiBold"/>
                <a:cs typeface="Blinker SemiBold"/>
                <a:sym typeface="Blinker SemiBold"/>
              </a:defRPr>
            </a:lvl2pPr>
            <a:lvl3pPr lvl="2" marR="0" rtl="0" algn="l">
              <a:lnSpc>
                <a:spcPct val="100000"/>
              </a:lnSpc>
              <a:spcBef>
                <a:spcPts val="0"/>
              </a:spcBef>
              <a:spcAft>
                <a:spcPts val="0"/>
              </a:spcAft>
              <a:buClr>
                <a:schemeClr val="dk1"/>
              </a:buClr>
              <a:buSzPts val="2800"/>
              <a:buFont typeface="Blinker SemiBold"/>
              <a:buNone/>
              <a:defRPr b="0" i="0" sz="2800" u="none" cap="none" strike="noStrike">
                <a:solidFill>
                  <a:schemeClr val="dk1"/>
                </a:solidFill>
                <a:latin typeface="Blinker SemiBold"/>
                <a:ea typeface="Blinker SemiBold"/>
                <a:cs typeface="Blinker SemiBold"/>
                <a:sym typeface="Blinker SemiBold"/>
              </a:defRPr>
            </a:lvl3pPr>
            <a:lvl4pPr lvl="3" marR="0" rtl="0" algn="l">
              <a:lnSpc>
                <a:spcPct val="100000"/>
              </a:lnSpc>
              <a:spcBef>
                <a:spcPts val="0"/>
              </a:spcBef>
              <a:spcAft>
                <a:spcPts val="0"/>
              </a:spcAft>
              <a:buClr>
                <a:schemeClr val="dk1"/>
              </a:buClr>
              <a:buSzPts val="2800"/>
              <a:buFont typeface="Blinker SemiBold"/>
              <a:buNone/>
              <a:defRPr b="0" i="0" sz="2800" u="none" cap="none" strike="noStrike">
                <a:solidFill>
                  <a:schemeClr val="dk1"/>
                </a:solidFill>
                <a:latin typeface="Blinker SemiBold"/>
                <a:ea typeface="Blinker SemiBold"/>
                <a:cs typeface="Blinker SemiBold"/>
                <a:sym typeface="Blinker SemiBold"/>
              </a:defRPr>
            </a:lvl4pPr>
            <a:lvl5pPr lvl="4" marR="0" rtl="0" algn="l">
              <a:lnSpc>
                <a:spcPct val="100000"/>
              </a:lnSpc>
              <a:spcBef>
                <a:spcPts val="0"/>
              </a:spcBef>
              <a:spcAft>
                <a:spcPts val="0"/>
              </a:spcAft>
              <a:buClr>
                <a:schemeClr val="dk1"/>
              </a:buClr>
              <a:buSzPts val="2800"/>
              <a:buFont typeface="Blinker SemiBold"/>
              <a:buNone/>
              <a:defRPr b="0" i="0" sz="2800" u="none" cap="none" strike="noStrike">
                <a:solidFill>
                  <a:schemeClr val="dk1"/>
                </a:solidFill>
                <a:latin typeface="Blinker SemiBold"/>
                <a:ea typeface="Blinker SemiBold"/>
                <a:cs typeface="Blinker SemiBold"/>
                <a:sym typeface="Blinker SemiBold"/>
              </a:defRPr>
            </a:lvl5pPr>
            <a:lvl6pPr lvl="5" marR="0" rtl="0" algn="l">
              <a:lnSpc>
                <a:spcPct val="100000"/>
              </a:lnSpc>
              <a:spcBef>
                <a:spcPts val="0"/>
              </a:spcBef>
              <a:spcAft>
                <a:spcPts val="0"/>
              </a:spcAft>
              <a:buClr>
                <a:schemeClr val="dk1"/>
              </a:buClr>
              <a:buSzPts val="2800"/>
              <a:buFont typeface="Blinker SemiBold"/>
              <a:buNone/>
              <a:defRPr b="0" i="0" sz="2800" u="none" cap="none" strike="noStrike">
                <a:solidFill>
                  <a:schemeClr val="dk1"/>
                </a:solidFill>
                <a:latin typeface="Blinker SemiBold"/>
                <a:ea typeface="Blinker SemiBold"/>
                <a:cs typeface="Blinker SemiBold"/>
                <a:sym typeface="Blinker SemiBold"/>
              </a:defRPr>
            </a:lvl6pPr>
            <a:lvl7pPr lvl="6" marR="0" rtl="0" algn="l">
              <a:lnSpc>
                <a:spcPct val="100000"/>
              </a:lnSpc>
              <a:spcBef>
                <a:spcPts val="0"/>
              </a:spcBef>
              <a:spcAft>
                <a:spcPts val="0"/>
              </a:spcAft>
              <a:buClr>
                <a:schemeClr val="dk1"/>
              </a:buClr>
              <a:buSzPts val="2800"/>
              <a:buFont typeface="Blinker SemiBold"/>
              <a:buNone/>
              <a:defRPr b="0" i="0" sz="2800" u="none" cap="none" strike="noStrike">
                <a:solidFill>
                  <a:schemeClr val="dk1"/>
                </a:solidFill>
                <a:latin typeface="Blinker SemiBold"/>
                <a:ea typeface="Blinker SemiBold"/>
                <a:cs typeface="Blinker SemiBold"/>
                <a:sym typeface="Blinker SemiBold"/>
              </a:defRPr>
            </a:lvl7pPr>
            <a:lvl8pPr lvl="7" marR="0" rtl="0" algn="l">
              <a:lnSpc>
                <a:spcPct val="100000"/>
              </a:lnSpc>
              <a:spcBef>
                <a:spcPts val="0"/>
              </a:spcBef>
              <a:spcAft>
                <a:spcPts val="0"/>
              </a:spcAft>
              <a:buClr>
                <a:schemeClr val="dk1"/>
              </a:buClr>
              <a:buSzPts val="2800"/>
              <a:buFont typeface="Blinker SemiBold"/>
              <a:buNone/>
              <a:defRPr b="0" i="0" sz="2800" u="none" cap="none" strike="noStrike">
                <a:solidFill>
                  <a:schemeClr val="dk1"/>
                </a:solidFill>
                <a:latin typeface="Blinker SemiBold"/>
                <a:ea typeface="Blinker SemiBold"/>
                <a:cs typeface="Blinker SemiBold"/>
                <a:sym typeface="Blinker SemiBold"/>
              </a:defRPr>
            </a:lvl8pPr>
            <a:lvl9pPr lvl="8" marR="0" rtl="0" algn="l">
              <a:lnSpc>
                <a:spcPct val="100000"/>
              </a:lnSpc>
              <a:spcBef>
                <a:spcPts val="0"/>
              </a:spcBef>
              <a:spcAft>
                <a:spcPts val="0"/>
              </a:spcAft>
              <a:buClr>
                <a:schemeClr val="dk1"/>
              </a:buClr>
              <a:buSzPts val="2800"/>
              <a:buFont typeface="Blinker SemiBold"/>
              <a:buNone/>
              <a:defRPr b="0" i="0" sz="2800" u="none" cap="none" strike="noStrike">
                <a:solidFill>
                  <a:schemeClr val="dk1"/>
                </a:solidFill>
                <a:latin typeface="Blinker SemiBold"/>
                <a:ea typeface="Blinker SemiBold"/>
                <a:cs typeface="Blinker SemiBold"/>
                <a:sym typeface="Blinker Semi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15000"/>
              </a:lnSpc>
              <a:spcBef>
                <a:spcPts val="0"/>
              </a:spcBef>
              <a:spcAft>
                <a:spcPts val="0"/>
              </a:spcAft>
              <a:buClr>
                <a:schemeClr val="lt1"/>
              </a:buClr>
              <a:buSzPts val="1600"/>
              <a:buFont typeface="Big Shoulders"/>
              <a:buChar char="●"/>
              <a:defRPr b="0" i="0" sz="1600" u="none" cap="none" strike="noStrike">
                <a:solidFill>
                  <a:schemeClr val="lt1"/>
                </a:solidFill>
                <a:latin typeface="Big Shoulders"/>
                <a:ea typeface="Big Shoulders"/>
                <a:cs typeface="Big Shoulders"/>
                <a:sym typeface="Big Shoulders"/>
              </a:defRPr>
            </a:lvl1pPr>
            <a:lvl2pPr indent="-330200" lvl="1" marL="914400" marR="0" rtl="0" algn="l">
              <a:lnSpc>
                <a:spcPct val="115000"/>
              </a:lnSpc>
              <a:spcBef>
                <a:spcPts val="1600"/>
              </a:spcBef>
              <a:spcAft>
                <a:spcPts val="0"/>
              </a:spcAft>
              <a:buClr>
                <a:schemeClr val="lt1"/>
              </a:buClr>
              <a:buSzPts val="1600"/>
              <a:buFont typeface="Big Shoulders"/>
              <a:buChar char="○"/>
              <a:defRPr b="0" i="0" sz="1600" u="none" cap="none" strike="noStrike">
                <a:solidFill>
                  <a:schemeClr val="lt1"/>
                </a:solidFill>
                <a:latin typeface="Big Shoulders"/>
                <a:ea typeface="Big Shoulders"/>
                <a:cs typeface="Big Shoulders"/>
                <a:sym typeface="Big Shoulders"/>
              </a:defRPr>
            </a:lvl2pPr>
            <a:lvl3pPr indent="-330200" lvl="2" marL="1371600" marR="0" rtl="0" algn="l">
              <a:lnSpc>
                <a:spcPct val="115000"/>
              </a:lnSpc>
              <a:spcBef>
                <a:spcPts val="1600"/>
              </a:spcBef>
              <a:spcAft>
                <a:spcPts val="0"/>
              </a:spcAft>
              <a:buClr>
                <a:schemeClr val="lt1"/>
              </a:buClr>
              <a:buSzPts val="1600"/>
              <a:buFont typeface="Big Shoulders"/>
              <a:buChar char="■"/>
              <a:defRPr b="0" i="0" sz="1600" u="none" cap="none" strike="noStrike">
                <a:solidFill>
                  <a:schemeClr val="lt1"/>
                </a:solidFill>
                <a:latin typeface="Big Shoulders"/>
                <a:ea typeface="Big Shoulders"/>
                <a:cs typeface="Big Shoulders"/>
                <a:sym typeface="Big Shoulders"/>
              </a:defRPr>
            </a:lvl3pPr>
            <a:lvl4pPr indent="-330200" lvl="3" marL="1828800" marR="0" rtl="0" algn="l">
              <a:lnSpc>
                <a:spcPct val="115000"/>
              </a:lnSpc>
              <a:spcBef>
                <a:spcPts val="1600"/>
              </a:spcBef>
              <a:spcAft>
                <a:spcPts val="0"/>
              </a:spcAft>
              <a:buClr>
                <a:schemeClr val="lt1"/>
              </a:buClr>
              <a:buSzPts val="1600"/>
              <a:buFont typeface="Big Shoulders"/>
              <a:buChar char="●"/>
              <a:defRPr b="0" i="0" sz="1600" u="none" cap="none" strike="noStrike">
                <a:solidFill>
                  <a:schemeClr val="lt1"/>
                </a:solidFill>
                <a:latin typeface="Big Shoulders"/>
                <a:ea typeface="Big Shoulders"/>
                <a:cs typeface="Big Shoulders"/>
                <a:sym typeface="Big Shoulders"/>
              </a:defRPr>
            </a:lvl4pPr>
            <a:lvl5pPr indent="-330200" lvl="4" marL="2286000" marR="0" rtl="0" algn="l">
              <a:lnSpc>
                <a:spcPct val="115000"/>
              </a:lnSpc>
              <a:spcBef>
                <a:spcPts val="1600"/>
              </a:spcBef>
              <a:spcAft>
                <a:spcPts val="0"/>
              </a:spcAft>
              <a:buClr>
                <a:schemeClr val="lt1"/>
              </a:buClr>
              <a:buSzPts val="1600"/>
              <a:buFont typeface="Big Shoulders"/>
              <a:buChar char="○"/>
              <a:defRPr b="0" i="0" sz="1600" u="none" cap="none" strike="noStrike">
                <a:solidFill>
                  <a:schemeClr val="lt1"/>
                </a:solidFill>
                <a:latin typeface="Big Shoulders"/>
                <a:ea typeface="Big Shoulders"/>
                <a:cs typeface="Big Shoulders"/>
                <a:sym typeface="Big Shoulders"/>
              </a:defRPr>
            </a:lvl5pPr>
            <a:lvl6pPr indent="-330200" lvl="5" marL="2743200" marR="0" rtl="0" algn="l">
              <a:lnSpc>
                <a:spcPct val="115000"/>
              </a:lnSpc>
              <a:spcBef>
                <a:spcPts val="1600"/>
              </a:spcBef>
              <a:spcAft>
                <a:spcPts val="0"/>
              </a:spcAft>
              <a:buClr>
                <a:schemeClr val="lt1"/>
              </a:buClr>
              <a:buSzPts val="1600"/>
              <a:buFont typeface="Big Shoulders"/>
              <a:buChar char="■"/>
              <a:defRPr b="0" i="0" sz="1600" u="none" cap="none" strike="noStrike">
                <a:solidFill>
                  <a:schemeClr val="lt1"/>
                </a:solidFill>
                <a:latin typeface="Big Shoulders"/>
                <a:ea typeface="Big Shoulders"/>
                <a:cs typeface="Big Shoulders"/>
                <a:sym typeface="Big Shoulders"/>
              </a:defRPr>
            </a:lvl6pPr>
            <a:lvl7pPr indent="-330200" lvl="6" marL="3200400" marR="0" rtl="0" algn="l">
              <a:lnSpc>
                <a:spcPct val="115000"/>
              </a:lnSpc>
              <a:spcBef>
                <a:spcPts val="1600"/>
              </a:spcBef>
              <a:spcAft>
                <a:spcPts val="0"/>
              </a:spcAft>
              <a:buClr>
                <a:schemeClr val="lt1"/>
              </a:buClr>
              <a:buSzPts val="1600"/>
              <a:buFont typeface="Big Shoulders"/>
              <a:buChar char="●"/>
              <a:defRPr b="0" i="0" sz="1600" u="none" cap="none" strike="noStrike">
                <a:solidFill>
                  <a:schemeClr val="lt1"/>
                </a:solidFill>
                <a:latin typeface="Big Shoulders"/>
                <a:ea typeface="Big Shoulders"/>
                <a:cs typeface="Big Shoulders"/>
                <a:sym typeface="Big Shoulders"/>
              </a:defRPr>
            </a:lvl7pPr>
            <a:lvl8pPr indent="-330200" lvl="7" marL="3657600" marR="0" rtl="0" algn="l">
              <a:lnSpc>
                <a:spcPct val="115000"/>
              </a:lnSpc>
              <a:spcBef>
                <a:spcPts val="1600"/>
              </a:spcBef>
              <a:spcAft>
                <a:spcPts val="0"/>
              </a:spcAft>
              <a:buClr>
                <a:schemeClr val="lt1"/>
              </a:buClr>
              <a:buSzPts val="1600"/>
              <a:buFont typeface="Big Shoulders"/>
              <a:buChar char="○"/>
              <a:defRPr b="0" i="0" sz="1600" u="none" cap="none" strike="noStrike">
                <a:solidFill>
                  <a:schemeClr val="lt1"/>
                </a:solidFill>
                <a:latin typeface="Big Shoulders"/>
                <a:ea typeface="Big Shoulders"/>
                <a:cs typeface="Big Shoulders"/>
                <a:sym typeface="Big Shoulders"/>
              </a:defRPr>
            </a:lvl8pPr>
            <a:lvl9pPr indent="-330200" lvl="8" marL="4114800" marR="0" rtl="0" algn="l">
              <a:lnSpc>
                <a:spcPct val="115000"/>
              </a:lnSpc>
              <a:spcBef>
                <a:spcPts val="1600"/>
              </a:spcBef>
              <a:spcAft>
                <a:spcPts val="1600"/>
              </a:spcAft>
              <a:buClr>
                <a:schemeClr val="lt1"/>
              </a:buClr>
              <a:buSzPts val="1600"/>
              <a:buFont typeface="Big Shoulders"/>
              <a:buChar char="■"/>
              <a:defRPr b="0" i="0" sz="1600" u="none" cap="none" strike="noStrike">
                <a:solidFill>
                  <a:schemeClr val="lt1"/>
                </a:solidFill>
                <a:latin typeface="Big Shoulders"/>
                <a:ea typeface="Big Shoulders"/>
                <a:cs typeface="Big Shoulders"/>
                <a:sym typeface="Big Shoulder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540" name="Shape 540"/>
        <p:cNvGrpSpPr/>
        <p:nvPr/>
      </p:nvGrpSpPr>
      <p:grpSpPr>
        <a:xfrm>
          <a:off x="0" y="0"/>
          <a:ext cx="0" cy="0"/>
          <a:chOff x="0" y="0"/>
          <a:chExt cx="0" cy="0"/>
        </a:xfrm>
      </p:grpSpPr>
      <p:sp>
        <p:nvSpPr>
          <p:cNvPr id="541" name="Google Shape;541;p19"/>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1pPr>
            <a:lvl2pPr lvl="1"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2pPr>
            <a:lvl3pPr lvl="2"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3pPr>
            <a:lvl4pPr lvl="3"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4pPr>
            <a:lvl5pPr lvl="4"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5pPr>
            <a:lvl6pPr lvl="5"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6pPr>
            <a:lvl7pPr lvl="6"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7pPr>
            <a:lvl8pPr lvl="7"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8pPr>
            <a:lvl9pPr lvl="8" marR="0" rtl="0" algn="ctr">
              <a:lnSpc>
                <a:spcPct val="100000"/>
              </a:lnSpc>
              <a:spcBef>
                <a:spcPts val="0"/>
              </a:spcBef>
              <a:spcAft>
                <a:spcPts val="0"/>
              </a:spcAft>
              <a:buClr>
                <a:srgbClr val="FFFFFF"/>
              </a:buClr>
              <a:buSzPts val="2400"/>
              <a:buFont typeface="Proxima Nova Semibold"/>
              <a:buNone/>
              <a:defRPr b="0" i="0" sz="2400" u="none" cap="none" strike="noStrike">
                <a:solidFill>
                  <a:srgbClr val="FFFFFF"/>
                </a:solidFill>
                <a:latin typeface="Proxima Nova Semibold"/>
                <a:ea typeface="Proxima Nova Semibold"/>
                <a:cs typeface="Proxima Nova Semibold"/>
                <a:sym typeface="Proxima Nova Semibold"/>
              </a:defRPr>
            </a:lvl9pPr>
          </a:lstStyle>
          <a:p/>
        </p:txBody>
      </p:sp>
      <p:sp>
        <p:nvSpPr>
          <p:cNvPr id="542" name="Google Shape;542;p19"/>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1pPr>
            <a:lvl2pPr indent="-298450" lvl="1" marL="914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2pPr>
            <a:lvl3pPr indent="-298450" lvl="2" marL="1371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3pPr>
            <a:lvl4pPr indent="-298450" lvl="3" marL="1828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4pPr>
            <a:lvl5pPr indent="-298450" lvl="4" marL="22860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5pPr>
            <a:lvl6pPr indent="-298450" lvl="5" marL="27432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6pPr>
            <a:lvl7pPr indent="-298450" lvl="6" marL="32004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7pPr>
            <a:lvl8pPr indent="-298450" lvl="7" marL="36576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8pPr>
            <a:lvl9pPr indent="-298450" lvl="8" marL="4114800" marR="0" rtl="0" algn="l">
              <a:lnSpc>
                <a:spcPct val="115000"/>
              </a:lnSpc>
              <a:spcBef>
                <a:spcPts val="0"/>
              </a:spcBef>
              <a:spcAft>
                <a:spcPts val="0"/>
              </a:spcAft>
              <a:buClr>
                <a:srgbClr val="435D74"/>
              </a:buClr>
              <a:buSzPts val="1100"/>
              <a:buFont typeface="Proxima Nova"/>
              <a:buChar char="■"/>
              <a:defRPr b="0" i="0" sz="1100" u="none" cap="none" strike="noStrike">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5"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5.jpg"/><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4.png"/><Relationship Id="rId5"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1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hyperlink" Target="http://drive.google.com/file/d/1al9WBvqARzACQGJCUH2mY-oxrr6RrnsC/view" TargetMode="Externa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hyperlink" Target="https://github.com/mahirsuljic-fet/PSoC-Projekat/tree/mai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21"/>
          <p:cNvSpPr txBox="1"/>
          <p:nvPr>
            <p:ph type="ctrTitle"/>
          </p:nvPr>
        </p:nvSpPr>
        <p:spPr>
          <a:xfrm>
            <a:off x="993341" y="1853826"/>
            <a:ext cx="6815240" cy="1959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200"/>
              <a:buNone/>
            </a:pPr>
            <a:r>
              <a:rPr lang="en-US" sz="4000"/>
              <a:t>WiFi upravljani mobilni robot sa autonomnim sistemima za sigurnost</a:t>
            </a:r>
            <a:endParaRPr sz="4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30"/>
          <p:cNvSpPr txBox="1"/>
          <p:nvPr>
            <p:ph type="title"/>
          </p:nvPr>
        </p:nvSpPr>
        <p:spPr>
          <a:xfrm>
            <a:off x="713225" y="425200"/>
            <a:ext cx="7759200" cy="29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US"/>
              <a:t>UPRAVLJAČKA LOGIKA I SISTEMSKA INTEGRACIJA</a:t>
            </a:r>
            <a:endParaRPr/>
          </a:p>
        </p:txBody>
      </p:sp>
      <p:sp>
        <p:nvSpPr>
          <p:cNvPr id="620" name="Google Shape;620;p30"/>
          <p:cNvSpPr txBox="1"/>
          <p:nvPr/>
        </p:nvSpPr>
        <p:spPr>
          <a:xfrm>
            <a:off x="821610" y="982980"/>
            <a:ext cx="7575630" cy="3855720"/>
          </a:xfrm>
          <a:prstGeom prst="rect">
            <a:avLst/>
          </a:prstGeom>
          <a:noFill/>
          <a:ln>
            <a:noFill/>
          </a:ln>
        </p:spPr>
        <p:txBody>
          <a:bodyPr anchorCtr="0" anchor="ctr" bIns="0" lIns="0" spcFirstLastPara="1" rIns="0" wrap="square" tIns="6350">
            <a:noAutofit/>
          </a:bodyPr>
          <a:lstStyle/>
          <a:p>
            <a:pPr indent="0" lvl="0" marL="0" marR="0" rtl="0" algn="just">
              <a:lnSpc>
                <a:spcPct val="100000"/>
              </a:lnSpc>
              <a:spcBef>
                <a:spcPts val="0"/>
              </a:spcBef>
              <a:spcAft>
                <a:spcPts val="0"/>
              </a:spcAft>
              <a:buNone/>
            </a:pPr>
            <a:r>
              <a:rPr b="0" i="0" lang="en-US" sz="1200" u="none" cap="none" strike="noStrike">
                <a:solidFill>
                  <a:schemeClr val="lt1"/>
                </a:solidFill>
                <a:latin typeface="Big Shoulders"/>
                <a:ea typeface="Big Shoulders"/>
                <a:cs typeface="Big Shoulders"/>
                <a:sym typeface="Big Shoulders"/>
              </a:rPr>
              <a:t>Upravljanje sistemom podijeljeno je između Raspberry Pi 4 računara i Altera Cyclone II FPGA čipa. Raspberry Pi 4 služi za procesiranje slike putem OpenCV biblioteke i upravljanje mrežnim saobraćajem preko Flask servera. FPGA vrši obradu signala sa senzora u realnom vremenu, upravlja radom motora i mehanizam kontrole.</a:t>
            </a:r>
            <a:endParaRPr b="0" i="0" sz="1200" u="none" cap="none" strike="noStrike">
              <a:solidFill>
                <a:schemeClr val="lt1"/>
              </a:solidFill>
              <a:latin typeface="Big Shoulders"/>
              <a:ea typeface="Big Shoulders"/>
              <a:cs typeface="Big Shoulders"/>
              <a:sym typeface="Big Shoulders"/>
            </a:endParaRPr>
          </a:p>
          <a:p>
            <a:pPr indent="0" lvl="0" marL="0" marR="0" rtl="0" algn="just">
              <a:lnSpc>
                <a:spcPct val="100000"/>
              </a:lnSpc>
              <a:spcBef>
                <a:spcPts val="0"/>
              </a:spcBef>
              <a:spcAft>
                <a:spcPts val="0"/>
              </a:spcAft>
              <a:buNone/>
            </a:pPr>
            <a:r>
              <a:t/>
            </a:r>
            <a:endParaRPr b="0" i="0" sz="1200" u="none" cap="none" strike="noStrike">
              <a:solidFill>
                <a:schemeClr val="lt1"/>
              </a:solidFill>
              <a:latin typeface="Big Shoulders"/>
              <a:ea typeface="Big Shoulders"/>
              <a:cs typeface="Big Shoulders"/>
              <a:sym typeface="Big Shoulders"/>
            </a:endParaRPr>
          </a:p>
          <a:p>
            <a:pPr indent="0" lvl="0" marL="0" marR="0" rtl="0" algn="just">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ULAZNI I IZLAZNI SIGNALI ZA FPGA</a:t>
            </a:r>
            <a:endParaRPr b="1" i="0" sz="12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 </a:t>
            </a:r>
            <a:endParaRPr b="0" i="0" sz="12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Ulazni signali</a:t>
            </a:r>
            <a:endParaRPr b="0" i="0" sz="12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Raspberry Pi (GPIO):</a:t>
            </a:r>
            <a:r>
              <a:rPr b="0" i="0" lang="en-US" sz="1200" u="none" cap="none" strike="noStrike">
                <a:solidFill>
                  <a:schemeClr val="lt1"/>
                </a:solidFill>
                <a:latin typeface="Arial"/>
                <a:ea typeface="Arial"/>
                <a:cs typeface="Arial"/>
                <a:sym typeface="Arial"/>
              </a:rPr>
              <a:t> Prima 7 digitalnih signala koji definišu kretanje (fwd_in, bwd_in, left_in, right_in), detekciju saobraćajnih znakova (stopsign_in, stoplight_in) i sigurnosni prekid (failsafe_in).</a:t>
            </a:r>
            <a:endParaRPr/>
          </a:p>
          <a:p>
            <a:pPr indent="0" lvl="0" marL="0" marR="0" rtl="0" algn="just">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Infracrveni (IR) senzori:</a:t>
            </a:r>
            <a:r>
              <a:rPr b="0" i="0" lang="en-US" sz="1200" u="none" cap="none" strike="noStrike">
                <a:solidFill>
                  <a:schemeClr val="lt1"/>
                </a:solidFill>
                <a:latin typeface="Arial"/>
                <a:ea typeface="Arial"/>
                <a:cs typeface="Arial"/>
                <a:sym typeface="Arial"/>
              </a:rPr>
              <a:t> Dva digitalna ulaza (ld_left, ld_right) koji šalju logičku jedinicu pri detekciji linije.</a:t>
            </a:r>
            <a:endParaRPr/>
          </a:p>
          <a:p>
            <a:pPr indent="0" lvl="0" marL="0" marR="0" rtl="0" algn="just">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Ultrazvučni senzori (HC-SR04):</a:t>
            </a:r>
            <a:r>
              <a:rPr b="0" i="0" lang="en-US" sz="1200" u="none" cap="none" strike="noStrike">
                <a:solidFill>
                  <a:schemeClr val="lt1"/>
                </a:solidFill>
                <a:latin typeface="Arial"/>
                <a:ea typeface="Arial"/>
                <a:cs typeface="Arial"/>
                <a:sym typeface="Arial"/>
              </a:rPr>
              <a:t> Tri echo signala koji prenose informaciju o udaljenosti od prepreke.</a:t>
            </a:r>
            <a:endParaRPr/>
          </a:p>
          <a:p>
            <a:pPr indent="0" lvl="0" marL="0" marR="0" rtl="0" algn="just">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Aplikacija:</a:t>
            </a:r>
            <a:r>
              <a:rPr b="0" i="0" lang="en-US" sz="1200" u="none" cap="none" strike="noStrike">
                <a:solidFill>
                  <a:schemeClr val="lt1"/>
                </a:solidFill>
                <a:latin typeface="Arial"/>
                <a:ea typeface="Arial"/>
                <a:cs typeface="Arial"/>
                <a:sym typeface="Arial"/>
              </a:rPr>
              <a:t> buzzer_in signal za manuelno aktiviranje sirene.</a:t>
            </a:r>
            <a:endParaRPr/>
          </a:p>
          <a:p>
            <a:pPr indent="0" lvl="0" marL="0" marR="0" rtl="0" algn="just">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 </a:t>
            </a:r>
            <a:endParaRPr b="0" i="0" sz="12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Izlazni signali</a:t>
            </a:r>
            <a:endParaRPr b="0" i="0" sz="12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Motor drajveri (L298N):</a:t>
            </a:r>
            <a:r>
              <a:rPr b="0" i="0" lang="en-US" sz="1200" u="none" cap="none" strike="noStrike">
                <a:solidFill>
                  <a:schemeClr val="lt1"/>
                </a:solidFill>
                <a:latin typeface="Arial"/>
                <a:ea typeface="Arial"/>
                <a:cs typeface="Arial"/>
                <a:sym typeface="Arial"/>
              </a:rPr>
              <a:t> Dva porta sa po 4 bita (m1_out, m2_out) koji kontrolišu smjer i rad četiri elektromotora.</a:t>
            </a:r>
            <a:endParaRPr/>
          </a:p>
          <a:p>
            <a:pPr indent="0" lvl="0" marL="0" marR="0" rtl="0" algn="just">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Ultrazvučni senzori:</a:t>
            </a:r>
            <a:r>
              <a:rPr b="0" i="0" lang="en-US" sz="1200" u="none" cap="none" strike="noStrike">
                <a:solidFill>
                  <a:schemeClr val="lt1"/>
                </a:solidFill>
                <a:latin typeface="Arial"/>
                <a:ea typeface="Arial"/>
                <a:cs typeface="Arial"/>
                <a:sym typeface="Arial"/>
              </a:rPr>
              <a:t> Tri trig signala za inicijalizaciju mjerenja.</a:t>
            </a:r>
            <a:endParaRPr/>
          </a:p>
          <a:p>
            <a:pPr indent="0" lvl="0" marL="0" marR="0" rtl="0" algn="just">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Zvučna signalizacija:</a:t>
            </a:r>
            <a:r>
              <a:rPr b="0" i="0" lang="en-US" sz="1200" u="none" cap="none" strike="noStrike">
                <a:solidFill>
                  <a:schemeClr val="lt1"/>
                </a:solidFill>
                <a:latin typeface="Arial"/>
                <a:ea typeface="Arial"/>
                <a:cs typeface="Arial"/>
                <a:sym typeface="Arial"/>
              </a:rPr>
              <a:t> Jedan izlazni pin za kontrolu buzzera.</a:t>
            </a:r>
            <a:endParaRPr/>
          </a:p>
          <a:p>
            <a:pPr indent="0" lvl="0" marL="0" marR="0" rtl="0" algn="just">
              <a:lnSpc>
                <a:spcPct val="100000"/>
              </a:lnSpc>
              <a:spcBef>
                <a:spcPts val="0"/>
              </a:spcBef>
              <a:spcAft>
                <a:spcPts val="0"/>
              </a:spcAft>
              <a:buNone/>
            </a:pPr>
            <a:r>
              <a:t/>
            </a:r>
            <a:endParaRPr b="0" i="0" sz="1200" u="none" cap="none" strike="noStrike">
              <a:solidFill>
                <a:schemeClr val="lt1"/>
              </a:solidFill>
              <a:latin typeface="Big Shoulders"/>
              <a:ea typeface="Big Shoulders"/>
              <a:cs typeface="Big Shoulders"/>
              <a:sym typeface="Big Shoulder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31"/>
          <p:cNvSpPr txBox="1"/>
          <p:nvPr>
            <p:ph type="title"/>
          </p:nvPr>
        </p:nvSpPr>
        <p:spPr>
          <a:xfrm>
            <a:off x="713225" y="425200"/>
            <a:ext cx="7759200" cy="29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US"/>
              <a:t>UPRAVLJAČKA LOGIKA I SISTEMSKA INTEGRACIJA</a:t>
            </a:r>
            <a:endParaRPr/>
          </a:p>
        </p:txBody>
      </p:sp>
      <p:sp>
        <p:nvSpPr>
          <p:cNvPr id="626" name="Google Shape;626;p31"/>
          <p:cNvSpPr txBox="1"/>
          <p:nvPr/>
        </p:nvSpPr>
        <p:spPr>
          <a:xfrm>
            <a:off x="821610" y="982980"/>
            <a:ext cx="7575630" cy="3855720"/>
          </a:xfrm>
          <a:prstGeom prst="rect">
            <a:avLst/>
          </a:prstGeom>
          <a:noFill/>
          <a:ln>
            <a:noFill/>
          </a:ln>
        </p:spPr>
        <p:txBody>
          <a:bodyPr anchorCtr="0" anchor="ctr" bIns="0" lIns="0" spcFirstLastPara="1" rIns="0" wrap="square" tIns="6350">
            <a:noAutofit/>
          </a:bodyPr>
          <a:lstStyle/>
          <a:p>
            <a:pPr indent="0" lvl="0" marL="0" marR="0" rtl="0" algn="just">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ULAZNI I IZLAZNI SIGNALI ZA RASPBERRY PI</a:t>
            </a:r>
            <a:endParaRPr/>
          </a:p>
          <a:p>
            <a:pPr indent="0" lvl="0" marL="0" marR="0" rtl="0" algn="just">
              <a:lnSpc>
                <a:spcPct val="100000"/>
              </a:lnSpc>
              <a:spcBef>
                <a:spcPts val="0"/>
              </a:spcBef>
              <a:spcAft>
                <a:spcPts val="0"/>
              </a:spcAft>
              <a:buNone/>
            </a:pPr>
            <a:r>
              <a:t/>
            </a:r>
            <a:endParaRPr b="1" i="0" sz="12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None/>
            </a:pPr>
            <a:r>
              <a:rPr b="0" i="0" lang="en-US" sz="1200" u="none" cap="none" strike="noStrike">
                <a:solidFill>
                  <a:schemeClr val="lt1"/>
                </a:solidFill>
                <a:latin typeface="Arial"/>
                <a:ea typeface="Arial"/>
                <a:cs typeface="Arial"/>
                <a:sym typeface="Arial"/>
              </a:rPr>
              <a:t>Raspberry Pi 4 obrađuje podatke sa kamere i upravlja komunikacijom sa korisničkom aplikacijom. On pretvara vizuelne informacije i mrežne komande u digitalne signale koje FPGA može razumjeti.</a:t>
            </a:r>
            <a:endParaRPr/>
          </a:p>
          <a:p>
            <a:pPr indent="0" lvl="0" marL="0" marR="0" rtl="0" algn="just">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Ulazni signali</a:t>
            </a:r>
            <a:endParaRPr b="0" i="0" sz="12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Kamera:</a:t>
            </a:r>
            <a:r>
              <a:rPr b="0" i="0" lang="en-US" sz="1200" u="none" cap="none" strike="noStrike">
                <a:solidFill>
                  <a:schemeClr val="lt1"/>
                </a:solidFill>
                <a:latin typeface="Arial"/>
                <a:ea typeface="Arial"/>
                <a:cs typeface="Arial"/>
                <a:sym typeface="Arial"/>
              </a:rPr>
              <a:t> Video signal koji ulazi preko </a:t>
            </a:r>
            <a:r>
              <a:rPr b="1" i="0" lang="en-US" sz="1200" u="none" cap="none" strike="noStrike">
                <a:solidFill>
                  <a:schemeClr val="lt1"/>
                </a:solidFill>
                <a:latin typeface="Arial"/>
                <a:ea typeface="Arial"/>
                <a:cs typeface="Arial"/>
                <a:sym typeface="Arial"/>
              </a:rPr>
              <a:t>CSI interfejsa</a:t>
            </a:r>
            <a:r>
              <a:rPr b="0" i="0" lang="en-US" sz="1200" u="none" cap="none" strike="noStrike">
                <a:solidFill>
                  <a:schemeClr val="lt1"/>
                </a:solidFill>
                <a:latin typeface="Arial"/>
                <a:ea typeface="Arial"/>
                <a:cs typeface="Arial"/>
                <a:sym typeface="Arial"/>
              </a:rPr>
              <a:t> (poseban utor na ploči za kameru). OpenCV biblioteka analizira ove slike kako bi prepoznala STOP znak i crveno svjetlo na semaforu.</a:t>
            </a:r>
            <a:endParaRPr/>
          </a:p>
          <a:p>
            <a:pPr indent="0" lvl="0" marL="0" marR="0" rtl="0" algn="just">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Mrežni saobraćaj (Wi-Fi):</a:t>
            </a:r>
            <a:r>
              <a:rPr b="0" i="0" lang="en-US" sz="1200" u="none" cap="none" strike="noStrike">
                <a:solidFill>
                  <a:schemeClr val="lt1"/>
                </a:solidFill>
                <a:latin typeface="Arial"/>
                <a:ea typeface="Arial"/>
                <a:cs typeface="Arial"/>
                <a:sym typeface="Arial"/>
              </a:rPr>
              <a:t> HTTP zahtjevi koji pristižu na Flask server, sadrže komande za smjer kretanja i "heartbeat" potvrdu od mobilne aplikacije.</a:t>
            </a:r>
            <a:endParaRPr/>
          </a:p>
          <a:p>
            <a:pPr indent="0" lvl="0" marL="0" marR="0" rtl="0" algn="just">
              <a:lnSpc>
                <a:spcPct val="100000"/>
              </a:lnSpc>
              <a:spcBef>
                <a:spcPts val="0"/>
              </a:spcBef>
              <a:spcAft>
                <a:spcPts val="0"/>
              </a:spcAft>
              <a:buNone/>
            </a:pPr>
            <a:r>
              <a:t/>
            </a:r>
            <a:endParaRPr b="0" i="0" sz="12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Izlazni signali</a:t>
            </a:r>
            <a:endParaRPr b="0" i="0" sz="1200" u="none" cap="none" strike="noStrike">
              <a:solidFill>
                <a:schemeClr val="lt1"/>
              </a:solidFill>
              <a:latin typeface="Arial"/>
              <a:ea typeface="Arial"/>
              <a:cs typeface="Arial"/>
              <a:sym typeface="Arial"/>
            </a:endParaRPr>
          </a:p>
          <a:p>
            <a:pPr indent="0" lvl="0" marL="0" marR="0" rtl="0" algn="just">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Upravljački GPIO pinovi:</a:t>
            </a:r>
            <a:r>
              <a:rPr b="0" i="0" lang="en-US" sz="1200" u="none" cap="none" strike="noStrike">
                <a:solidFill>
                  <a:schemeClr val="lt1"/>
                </a:solidFill>
                <a:latin typeface="Arial"/>
                <a:ea typeface="Arial"/>
                <a:cs typeface="Arial"/>
                <a:sym typeface="Arial"/>
              </a:rPr>
              <a:t> Sedam digitalnih izlaza koji su direktno povezani na ulaze FPGA čipa (GPIO 4, 27, 23, 24, 16, 12 i 26). Ovi signali prenose komande kretanja, signale detekcije objekata i stanje sigurnosne veze (failsafe).</a:t>
            </a:r>
            <a:endParaRPr/>
          </a:p>
          <a:p>
            <a:pPr indent="0" lvl="0" marL="0" marR="0" rtl="0" algn="just">
              <a:lnSpc>
                <a:spcPct val="100000"/>
              </a:lnSpc>
              <a:spcBef>
                <a:spcPts val="0"/>
              </a:spcBef>
              <a:spcAft>
                <a:spcPts val="0"/>
              </a:spcAft>
              <a:buNone/>
            </a:pPr>
            <a:r>
              <a:rPr b="1" i="0" lang="en-US" sz="1200" u="none" cap="none" strike="noStrike">
                <a:solidFill>
                  <a:schemeClr val="lt1"/>
                </a:solidFill>
                <a:latin typeface="Arial"/>
                <a:ea typeface="Arial"/>
                <a:cs typeface="Arial"/>
                <a:sym typeface="Arial"/>
              </a:rPr>
              <a:t>Statusni odgovor:</a:t>
            </a:r>
            <a:r>
              <a:rPr b="0" i="0" lang="en-US" sz="1200" u="none" cap="none" strike="noStrike">
                <a:solidFill>
                  <a:schemeClr val="lt1"/>
                </a:solidFill>
                <a:latin typeface="Arial"/>
                <a:ea typeface="Arial"/>
                <a:cs typeface="Arial"/>
                <a:sym typeface="Arial"/>
              </a:rPr>
              <a:t> HTTP odgovor koji se šalje nazad aplikaciji kao informacija o tome da li se robot trenutno kreće.</a:t>
            </a:r>
            <a:endParaRPr/>
          </a:p>
          <a:p>
            <a:pPr indent="0" lvl="0" marL="0" marR="0" rtl="0" algn="just">
              <a:lnSpc>
                <a:spcPct val="100000"/>
              </a:lnSpc>
              <a:spcBef>
                <a:spcPts val="0"/>
              </a:spcBef>
              <a:spcAft>
                <a:spcPts val="0"/>
              </a:spcAft>
              <a:buNone/>
            </a:pPr>
            <a:r>
              <a:t/>
            </a:r>
            <a:endParaRPr b="0" i="0" sz="1200" u="none" cap="none" strike="noStrike">
              <a:solidFill>
                <a:schemeClr val="lt1"/>
              </a:solidFill>
              <a:latin typeface="Big Shoulders"/>
              <a:ea typeface="Big Shoulders"/>
              <a:cs typeface="Big Shoulders"/>
              <a:sym typeface="Big Shoulder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descr="Schematic" id="631" name="Google Shape;631;p32"/>
          <p:cNvPicPr preferRelativeResize="0"/>
          <p:nvPr/>
        </p:nvPicPr>
        <p:blipFill rotWithShape="1">
          <a:blip r:embed="rId3">
            <a:alphaModFix/>
          </a:blip>
          <a:srcRect b="0" l="0" r="0" t="0"/>
          <a:stretch/>
        </p:blipFill>
        <p:spPr>
          <a:xfrm>
            <a:off x="1844040" y="573677"/>
            <a:ext cx="5194934" cy="4452800"/>
          </a:xfrm>
          <a:prstGeom prst="rect">
            <a:avLst/>
          </a:prstGeom>
          <a:noFill/>
          <a:ln>
            <a:noFill/>
          </a:ln>
        </p:spPr>
      </p:pic>
      <p:sp>
        <p:nvSpPr>
          <p:cNvPr id="632" name="Google Shape;632;p32"/>
          <p:cNvSpPr txBox="1"/>
          <p:nvPr/>
        </p:nvSpPr>
        <p:spPr>
          <a:xfrm>
            <a:off x="464820" y="132700"/>
            <a:ext cx="7856287" cy="2925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FFFF70"/>
              </a:buClr>
              <a:buSzPts val="2800"/>
              <a:buFont typeface="Blinker SemiBold"/>
              <a:buNone/>
            </a:pPr>
            <a:r>
              <a:rPr b="1" i="0" lang="en-US" sz="2000" u="none" cap="none" strike="noStrike">
                <a:solidFill>
                  <a:srgbClr val="FFFF70"/>
                </a:solidFill>
                <a:latin typeface="Blinker SemiBold"/>
                <a:ea typeface="Blinker SemiBold"/>
                <a:cs typeface="Blinker SemiBold"/>
                <a:sym typeface="Blinker SemiBold"/>
              </a:rPr>
              <a:t>ŠEMA POVEZIVANJA KOMPONENTI SA FPGA I RASPBERRY PI</a:t>
            </a:r>
            <a:endParaRPr b="1" i="0" sz="2000" u="none" cap="none" strike="noStrike">
              <a:solidFill>
                <a:srgbClr val="FFFF70"/>
              </a:solidFill>
              <a:latin typeface="Blinker SemiBold"/>
              <a:ea typeface="Blinker SemiBold"/>
              <a:cs typeface="Blinker SemiBold"/>
              <a:sym typeface="Blinker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33"/>
          <p:cNvSpPr/>
          <p:nvPr/>
        </p:nvSpPr>
        <p:spPr>
          <a:xfrm>
            <a:off x="1866900" y="100340"/>
            <a:ext cx="5433060" cy="40011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2000" u="none" cap="none" strike="noStrike">
                <a:solidFill>
                  <a:srgbClr val="FFFF70"/>
                </a:solidFill>
                <a:latin typeface="Blinker SemiBold"/>
                <a:ea typeface="Blinker SemiBold"/>
                <a:cs typeface="Blinker SemiBold"/>
                <a:sym typeface="Blinker SemiBold"/>
              </a:rPr>
              <a:t>LISTA PINOVA I RASPORED PINOVA ZA FPGA</a:t>
            </a:r>
            <a:endParaRPr b="1" i="0" sz="2000" u="none" cap="none" strike="noStrike">
              <a:solidFill>
                <a:srgbClr val="FFFF70"/>
              </a:solidFill>
              <a:latin typeface="Blinker SemiBold"/>
              <a:ea typeface="Blinker SemiBold"/>
              <a:cs typeface="Blinker SemiBold"/>
              <a:sym typeface="Blinker SemiBold"/>
            </a:endParaRPr>
          </a:p>
        </p:txBody>
      </p:sp>
      <p:pic>
        <p:nvPicPr>
          <p:cNvPr descr="Screenshot From 2026-01-05 16-12-10" id="638" name="Google Shape;638;p33"/>
          <p:cNvPicPr preferRelativeResize="0"/>
          <p:nvPr/>
        </p:nvPicPr>
        <p:blipFill rotWithShape="1">
          <a:blip r:embed="rId3">
            <a:alphaModFix/>
          </a:blip>
          <a:srcRect b="0" l="0" r="0" t="0"/>
          <a:stretch/>
        </p:blipFill>
        <p:spPr>
          <a:xfrm>
            <a:off x="190500" y="791307"/>
            <a:ext cx="3992880" cy="3647343"/>
          </a:xfrm>
          <a:prstGeom prst="rect">
            <a:avLst/>
          </a:prstGeom>
          <a:noFill/>
          <a:ln>
            <a:noFill/>
          </a:ln>
        </p:spPr>
      </p:pic>
      <p:pic>
        <p:nvPicPr>
          <p:cNvPr descr="C:\Users\PC\AppData\Local\Microsoft\Windows\INetCache\Content.Word\Screenshot From 2026-01-05 16-13-30.png" id="639" name="Google Shape;639;p33"/>
          <p:cNvPicPr preferRelativeResize="0"/>
          <p:nvPr/>
        </p:nvPicPr>
        <p:blipFill rotWithShape="1">
          <a:blip r:embed="rId4">
            <a:alphaModFix/>
          </a:blip>
          <a:srcRect b="0" l="0" r="0" t="0"/>
          <a:stretch/>
        </p:blipFill>
        <p:spPr>
          <a:xfrm>
            <a:off x="4282440" y="1463041"/>
            <a:ext cx="4724400" cy="276034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34"/>
          <p:cNvSpPr txBox="1"/>
          <p:nvPr>
            <p:ph type="title"/>
          </p:nvPr>
        </p:nvSpPr>
        <p:spPr>
          <a:xfrm>
            <a:off x="1002785" y="387100"/>
            <a:ext cx="7759200" cy="29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US"/>
              <a:t>LOGIKA PRIORITETA KRETANJA</a:t>
            </a:r>
            <a:endParaRPr/>
          </a:p>
        </p:txBody>
      </p:sp>
      <p:sp>
        <p:nvSpPr>
          <p:cNvPr id="645" name="Google Shape;645;p34"/>
          <p:cNvSpPr txBox="1"/>
          <p:nvPr>
            <p:ph idx="1" type="body"/>
          </p:nvPr>
        </p:nvSpPr>
        <p:spPr>
          <a:xfrm>
            <a:off x="753200" y="1057600"/>
            <a:ext cx="7759200" cy="3665400"/>
          </a:xfrm>
          <a:prstGeom prst="rect">
            <a:avLst/>
          </a:prstGeom>
          <a:noFill/>
          <a:ln>
            <a:noFill/>
          </a:ln>
        </p:spPr>
        <p:txBody>
          <a:bodyPr anchorCtr="0" anchor="ctr" bIns="91425" lIns="91425" spcFirstLastPara="1" rIns="91425" wrap="square" tIns="91425">
            <a:noAutofit/>
          </a:bodyPr>
          <a:lstStyle/>
          <a:p>
            <a:pPr indent="0" lvl="0" marL="127000" rtl="0" algn="just">
              <a:lnSpc>
                <a:spcPct val="100000"/>
              </a:lnSpc>
              <a:spcBef>
                <a:spcPts val="0"/>
              </a:spcBef>
              <a:spcAft>
                <a:spcPts val="0"/>
              </a:spcAft>
              <a:buSzPts val="1600"/>
              <a:buNone/>
            </a:pPr>
            <a:r>
              <a:rPr lang="en-US"/>
              <a:t>Unutar FPGA modula za upravljanje motorima (motor_driver) implementirana je hijerarhija signala. Ovo osigurava da robot reaguje ispravno u situacijama kada se pojavi više komandi istovremeno.</a:t>
            </a:r>
            <a:endParaRPr/>
          </a:p>
          <a:p>
            <a:pPr indent="0" lvl="0" marL="127000" rtl="0" algn="just">
              <a:lnSpc>
                <a:spcPct val="100000"/>
              </a:lnSpc>
              <a:spcBef>
                <a:spcPts val="0"/>
              </a:spcBef>
              <a:spcAft>
                <a:spcPts val="0"/>
              </a:spcAft>
              <a:buSzPts val="1600"/>
              <a:buNone/>
            </a:pPr>
            <a:r>
              <a:t/>
            </a:r>
            <a:endParaRPr/>
          </a:p>
          <a:p>
            <a:pPr indent="0" lvl="0" marL="127000" rtl="0" algn="just">
              <a:lnSpc>
                <a:spcPct val="100000"/>
              </a:lnSpc>
              <a:spcBef>
                <a:spcPts val="0"/>
              </a:spcBef>
              <a:spcAft>
                <a:spcPts val="0"/>
              </a:spcAft>
              <a:buSzPts val="1600"/>
              <a:buNone/>
            </a:pPr>
            <a:r>
              <a:rPr lang="en-US"/>
              <a:t>Redoslijed prioriteta je sljedeći:</a:t>
            </a:r>
            <a:endParaRPr/>
          </a:p>
          <a:p>
            <a:pPr indent="-330200" lvl="0" marL="457200" rtl="0" algn="just">
              <a:lnSpc>
                <a:spcPct val="150000"/>
              </a:lnSpc>
              <a:spcBef>
                <a:spcPts val="0"/>
              </a:spcBef>
              <a:spcAft>
                <a:spcPts val="0"/>
              </a:spcAft>
              <a:buSzPts val="1600"/>
              <a:buAutoNum type="arabicPeriod"/>
            </a:pPr>
            <a:r>
              <a:rPr b="1" lang="en-US"/>
              <a:t>Potpuno zaustavljanje:</a:t>
            </a:r>
            <a:r>
              <a:rPr lang="en-US"/>
              <a:t> Ako su aktivni signali za gubitak veze, crveno svjetlo na semaforu ili STOP znak, svi ostali ulazi se ignorišu i motori se gase.</a:t>
            </a:r>
            <a:endParaRPr/>
          </a:p>
          <a:p>
            <a:pPr indent="-330200" lvl="0" marL="457200" rtl="0" algn="just">
              <a:lnSpc>
                <a:spcPct val="150000"/>
              </a:lnSpc>
              <a:spcBef>
                <a:spcPts val="0"/>
              </a:spcBef>
              <a:spcAft>
                <a:spcPts val="0"/>
              </a:spcAft>
              <a:buSzPts val="1600"/>
              <a:buAutoNum type="arabicPeriod"/>
            </a:pPr>
            <a:r>
              <a:rPr b="1" lang="en-US"/>
              <a:t>Praćenje putanje:</a:t>
            </a:r>
            <a:r>
              <a:rPr lang="en-US"/>
              <a:t> Ukoliko nema signala za zaustavljanje, a robot se kreće naprijed, prioritet preuzimaju infracrveni senzori. Ako lijevi senzor detektuje liniju, robot automatski skreće udesno, a ako desni detektuje, skreće ulijevo.</a:t>
            </a:r>
            <a:endParaRPr/>
          </a:p>
          <a:p>
            <a:pPr indent="-330200" lvl="0" marL="457200" rtl="0" algn="just">
              <a:lnSpc>
                <a:spcPct val="150000"/>
              </a:lnSpc>
              <a:spcBef>
                <a:spcPts val="0"/>
              </a:spcBef>
              <a:spcAft>
                <a:spcPts val="0"/>
              </a:spcAft>
              <a:buSzPts val="1600"/>
              <a:buAutoNum type="arabicPeriod"/>
            </a:pPr>
            <a:r>
              <a:rPr b="1" lang="en-US"/>
              <a:t>Korisničko upravljanje:</a:t>
            </a:r>
            <a:r>
              <a:rPr lang="en-US"/>
              <a:t> Tek kada su ispunjeni svi sigurnosni uslovi i nema detekcije linija, FPGA izvršava komande kretanja poslane sa Raspberry Pi uređaja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35"/>
          <p:cNvSpPr txBox="1"/>
          <p:nvPr>
            <p:ph type="title"/>
          </p:nvPr>
        </p:nvSpPr>
        <p:spPr>
          <a:xfrm>
            <a:off x="647700" y="379480"/>
            <a:ext cx="7759200" cy="29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a:t>ZVUČNA SIGNALIZACIJA I SENZORI</a:t>
            </a:r>
            <a:endParaRPr/>
          </a:p>
        </p:txBody>
      </p:sp>
      <p:sp>
        <p:nvSpPr>
          <p:cNvPr id="651" name="Google Shape;651;p35"/>
          <p:cNvSpPr txBox="1"/>
          <p:nvPr/>
        </p:nvSpPr>
        <p:spPr>
          <a:xfrm>
            <a:off x="647700" y="1074419"/>
            <a:ext cx="7978140" cy="3640997"/>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Sistem koristi zvučnu signalizaciju kao metodu upozorenja na prepreke. Ova logika je odvojena od modula za motore kako bi radila neovisno i bez kašnjenja.</a:t>
            </a:r>
            <a:endParaRPr b="0" i="0" sz="1200" u="none" cap="none" strike="noStrike">
              <a:solidFill>
                <a:schemeClr val="lt1"/>
              </a:solidFill>
              <a:latin typeface="Calibri"/>
              <a:ea typeface="Calibri"/>
              <a:cs typeface="Calibri"/>
              <a:sym typeface="Calibri"/>
            </a:endParaRPr>
          </a:p>
          <a:p>
            <a:pPr indent="0" lvl="0" marL="0" marR="0" rtl="0" algn="just">
              <a:lnSpc>
                <a:spcPct val="100000"/>
              </a:lnSpc>
              <a:spcBef>
                <a:spcPts val="1000"/>
              </a:spcBef>
              <a:spcAft>
                <a:spcPts val="0"/>
              </a:spcAft>
              <a:buNone/>
            </a:pPr>
            <a:r>
              <a:rPr b="0" i="0" lang="en-US" sz="1400" u="none" cap="none" strike="noStrike">
                <a:solidFill>
                  <a:schemeClr val="lt1"/>
                </a:solidFill>
                <a:latin typeface="Times New Roman"/>
                <a:ea typeface="Times New Roman"/>
                <a:cs typeface="Times New Roman"/>
                <a:sym typeface="Times New Roman"/>
              </a:rPr>
              <a:t>Tri ultrazvučna senzora (prednji i dva zadnja) šalju podatke FPGA čipu. Unutar modula parking_sensor, trajanje povratnog zvučnog talasa se preračunava u udaljenost. Na osnovu te udaljenosti, FPGA kontroliše zvučnik (buzzer):</a:t>
            </a:r>
            <a:endParaRPr b="0" i="0" sz="1200" u="none" cap="none" strike="noStrike">
              <a:solidFill>
                <a:schemeClr val="lt1"/>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FFC000"/>
              </a:buClr>
              <a:buSzPts val="1000"/>
              <a:buFont typeface="Noto Sans Symbols"/>
              <a:buChar char="∙"/>
            </a:pPr>
            <a:r>
              <a:rPr b="0" i="0" lang="en-US" sz="1400" u="none" cap="none" strike="noStrike">
                <a:solidFill>
                  <a:schemeClr val="lt1"/>
                </a:solidFill>
                <a:latin typeface="Times New Roman"/>
                <a:ea typeface="Times New Roman"/>
                <a:cs typeface="Times New Roman"/>
                <a:sym typeface="Times New Roman"/>
              </a:rPr>
              <a:t>Ako je prepreka blizu (između 15 cm i 20 cm), zvučnik pišti sporije.</a:t>
            </a:r>
            <a:endParaRPr b="0" i="0" sz="1200" u="none" cap="none" strike="noStrike">
              <a:solidFill>
                <a:schemeClr val="lt1"/>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FFC000"/>
              </a:buClr>
              <a:buSzPts val="1000"/>
              <a:buFont typeface="Noto Sans Symbols"/>
              <a:buChar char="∙"/>
            </a:pPr>
            <a:r>
              <a:rPr b="0" i="0" lang="en-US" sz="1400" u="none" cap="none" strike="noStrike">
                <a:solidFill>
                  <a:schemeClr val="lt1"/>
                </a:solidFill>
                <a:latin typeface="Times New Roman"/>
                <a:ea typeface="Times New Roman"/>
                <a:cs typeface="Times New Roman"/>
                <a:sym typeface="Times New Roman"/>
              </a:rPr>
              <a:t>Kako se prepreka približava (između 10 cm i 15 cm), pištanje postaje brže.</a:t>
            </a:r>
            <a:endParaRPr b="0" i="0" sz="1200" u="none" cap="none" strike="noStrike">
              <a:solidFill>
                <a:schemeClr val="lt1"/>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FFC000"/>
              </a:buClr>
              <a:buSzPts val="1000"/>
              <a:buFont typeface="Noto Sans Symbols"/>
              <a:buChar char="∙"/>
            </a:pPr>
            <a:r>
              <a:rPr b="0" i="0" lang="en-US" sz="1400" u="none" cap="none" strike="noStrike">
                <a:solidFill>
                  <a:schemeClr val="lt1"/>
                </a:solidFill>
                <a:latin typeface="Times New Roman"/>
                <a:ea typeface="Times New Roman"/>
                <a:cs typeface="Times New Roman"/>
                <a:sym typeface="Times New Roman"/>
              </a:rPr>
              <a:t>Na udaljenosti manjoj od 10 cm, zvuk postaje konstantan.</a:t>
            </a:r>
            <a:endParaRPr b="0" i="0" sz="1200" u="none" cap="none" strike="noStrike">
              <a:solidFill>
                <a:schemeClr val="lt1"/>
              </a:solidFill>
              <a:latin typeface="Calibri"/>
              <a:ea typeface="Calibri"/>
              <a:cs typeface="Calibri"/>
              <a:sym typeface="Calibri"/>
            </a:endParaRPr>
          </a:p>
          <a:p>
            <a:pPr indent="0" lvl="0" marL="0" marR="0" rtl="0" algn="just">
              <a:lnSpc>
                <a:spcPct val="115000"/>
              </a:lnSpc>
              <a:spcBef>
                <a:spcPts val="1000"/>
              </a:spcBef>
              <a:spcAft>
                <a:spcPts val="0"/>
              </a:spcAft>
              <a:buNone/>
            </a:pPr>
            <a:r>
              <a:rPr b="0" i="0" lang="en-US" sz="1400" u="none" cap="none" strike="noStrike">
                <a:solidFill>
                  <a:schemeClr val="lt1"/>
                </a:solidFill>
                <a:latin typeface="Times New Roman"/>
                <a:ea typeface="Times New Roman"/>
                <a:cs typeface="Times New Roman"/>
                <a:sym typeface="Times New Roman"/>
              </a:rPr>
              <a:t>Finalni signal za zvučnik dobija se sabiranjem (logička OR operacija) signala sa sva tri senzora i signala svirene sa aplikacije. To znači da će se zvučnik aktivirati ako bilo koji senzor osjeti blizinu ili ako korisnik manuelno pritisne svirenu u kontrolnom interfejsu.</a:t>
            </a:r>
            <a:endParaRPr b="0" i="0" sz="1200" u="none" cap="none" strike="noStrike">
              <a:solidFill>
                <a:schemeClr val="lt1"/>
              </a:solidFill>
              <a:latin typeface="Calibri"/>
              <a:ea typeface="Calibri"/>
              <a:cs typeface="Calibri"/>
              <a:sym typeface="Calibri"/>
            </a:endParaRPr>
          </a:p>
          <a:p>
            <a:pPr indent="0" lvl="0" marL="0" marR="0" rtl="0" algn="l">
              <a:lnSpc>
                <a:spcPct val="100000"/>
              </a:lnSpc>
              <a:spcBef>
                <a:spcPts val="100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36"/>
          <p:cNvSpPr txBox="1"/>
          <p:nvPr>
            <p:ph type="title"/>
          </p:nvPr>
        </p:nvSpPr>
        <p:spPr>
          <a:xfrm>
            <a:off x="703830" y="509020"/>
            <a:ext cx="7759200" cy="29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a:t>MEHANIZMI KONTROLE I ZAŠTITE</a:t>
            </a:r>
            <a:endParaRPr/>
          </a:p>
        </p:txBody>
      </p:sp>
      <p:sp>
        <p:nvSpPr>
          <p:cNvPr id="657" name="Google Shape;657;p36"/>
          <p:cNvSpPr txBox="1"/>
          <p:nvPr/>
        </p:nvSpPr>
        <p:spPr>
          <a:xfrm>
            <a:off x="525780" y="1493520"/>
            <a:ext cx="8115300" cy="252376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Sistema osigurava da robot ne ostane u pokretu ako nastane problem u komunikaciji ili softveru. Glavni mehanizam je "heartbeat" provjera. Ako aplikacija prestane slati potvrdu u roku od 300 ms (npr. zbog gubitka Wi-Fi signala), Raspberry Pi postavlja failsafe signal na nulu. FPGA to odmah prepoznaje i momentalno isključuje napajanje motora.</a:t>
            </a:r>
            <a:endParaRPr/>
          </a:p>
          <a:p>
            <a:pPr indent="0" lvl="0" marL="0" marR="0" rtl="0" algn="just">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Dodatno, kod detekcije STOP znaka, softver putem stopsign_in pina blokira kretanje na tačno 3 sekunde. Tokom ovog perioda, FPGA drži motore u zakočenom stanju, čime se simulira obavezno zaustavljanje u saobraćaju, nakon čega se upravljanje ponovo predaje korisniku.</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37"/>
          <p:cNvSpPr txBox="1"/>
          <p:nvPr/>
        </p:nvSpPr>
        <p:spPr>
          <a:xfrm>
            <a:off x="1112520" y="160020"/>
            <a:ext cx="713232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800" u="none" cap="none" strike="noStrike">
                <a:solidFill>
                  <a:srgbClr val="FFFF70"/>
                </a:solidFill>
                <a:latin typeface="Blinker SemiBold"/>
                <a:ea typeface="Blinker SemiBold"/>
                <a:cs typeface="Blinker SemiBold"/>
                <a:sym typeface="Blinker SemiBold"/>
              </a:rPr>
              <a:t>3D MODEL I FINALNI IZGLED PROJEKTA</a:t>
            </a:r>
            <a:endParaRPr b="0" i="0" sz="1400" u="none" cap="none" strike="noStrike">
              <a:solidFill>
                <a:srgbClr val="000000"/>
              </a:solidFill>
              <a:latin typeface="Arial"/>
              <a:ea typeface="Arial"/>
              <a:cs typeface="Arial"/>
              <a:sym typeface="Arial"/>
            </a:endParaRPr>
          </a:p>
        </p:txBody>
      </p:sp>
      <p:pic>
        <p:nvPicPr>
          <p:cNvPr id="663" name="Google Shape;663;p37"/>
          <p:cNvPicPr preferRelativeResize="0"/>
          <p:nvPr/>
        </p:nvPicPr>
        <p:blipFill rotWithShape="1">
          <a:blip r:embed="rId3">
            <a:alphaModFix/>
          </a:blip>
          <a:srcRect b="0" l="0" r="0" t="0"/>
          <a:stretch/>
        </p:blipFill>
        <p:spPr>
          <a:xfrm>
            <a:off x="304800" y="1280160"/>
            <a:ext cx="3840480" cy="3093721"/>
          </a:xfrm>
          <a:prstGeom prst="rect">
            <a:avLst/>
          </a:prstGeom>
          <a:noFill/>
          <a:ln>
            <a:noFill/>
          </a:ln>
        </p:spPr>
      </p:pic>
      <p:pic>
        <p:nvPicPr>
          <p:cNvPr id="664" name="Google Shape;664;p37" title="20260106_085549.jpg"/>
          <p:cNvPicPr preferRelativeResize="0"/>
          <p:nvPr/>
        </p:nvPicPr>
        <p:blipFill rotWithShape="1">
          <a:blip r:embed="rId4">
            <a:alphaModFix/>
          </a:blip>
          <a:srcRect b="0" l="0" r="0" t="0"/>
          <a:stretch/>
        </p:blipFill>
        <p:spPr>
          <a:xfrm>
            <a:off x="4297675" y="1262350"/>
            <a:ext cx="4124984" cy="309372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38"/>
          <p:cNvSpPr txBox="1"/>
          <p:nvPr/>
        </p:nvSpPr>
        <p:spPr>
          <a:xfrm>
            <a:off x="1112520" y="160020"/>
            <a:ext cx="7132320" cy="52322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2800" u="none" cap="none" strike="noStrike">
                <a:solidFill>
                  <a:srgbClr val="FFFF70"/>
                </a:solidFill>
                <a:latin typeface="Blinker SemiBold"/>
                <a:ea typeface="Blinker SemiBold"/>
                <a:cs typeface="Blinker SemiBold"/>
                <a:sym typeface="Blinker SemiBold"/>
              </a:rPr>
              <a:t>MAKETA ZNAKA STOP I MODEL SEMAFORA</a:t>
            </a:r>
            <a:endParaRPr b="0" i="0" sz="1400" u="none" cap="none" strike="noStrike">
              <a:solidFill>
                <a:srgbClr val="000000"/>
              </a:solidFill>
              <a:latin typeface="Arial"/>
              <a:ea typeface="Arial"/>
              <a:cs typeface="Arial"/>
              <a:sym typeface="Arial"/>
            </a:endParaRPr>
          </a:p>
        </p:txBody>
      </p:sp>
      <p:pic>
        <p:nvPicPr>
          <p:cNvPr id="670" name="Google Shape;670;p38" title="20260106_085251.jpg"/>
          <p:cNvPicPr preferRelativeResize="0"/>
          <p:nvPr/>
        </p:nvPicPr>
        <p:blipFill>
          <a:blip r:embed="rId3">
            <a:alphaModFix/>
          </a:blip>
          <a:stretch>
            <a:fillRect/>
          </a:stretch>
        </p:blipFill>
        <p:spPr>
          <a:xfrm>
            <a:off x="4641850" y="754789"/>
            <a:ext cx="3116594" cy="4155459"/>
          </a:xfrm>
          <a:prstGeom prst="rect">
            <a:avLst/>
          </a:prstGeom>
          <a:noFill/>
          <a:ln>
            <a:noFill/>
          </a:ln>
        </p:spPr>
      </p:pic>
      <p:pic>
        <p:nvPicPr>
          <p:cNvPr id="671" name="Google Shape;671;p38" title="20260106_085326.jpg"/>
          <p:cNvPicPr preferRelativeResize="0"/>
          <p:nvPr/>
        </p:nvPicPr>
        <p:blipFill>
          <a:blip r:embed="rId4">
            <a:alphaModFix/>
          </a:blip>
          <a:stretch>
            <a:fillRect/>
          </a:stretch>
        </p:blipFill>
        <p:spPr>
          <a:xfrm>
            <a:off x="1385544" y="754789"/>
            <a:ext cx="3116594" cy="415545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39" title="movement_test.png"/>
          <p:cNvPicPr preferRelativeResize="0"/>
          <p:nvPr/>
        </p:nvPicPr>
        <p:blipFill>
          <a:blip r:embed="rId3">
            <a:alphaModFix/>
          </a:blip>
          <a:stretch>
            <a:fillRect/>
          </a:stretch>
        </p:blipFill>
        <p:spPr>
          <a:xfrm>
            <a:off x="95161" y="152400"/>
            <a:ext cx="4838702" cy="4838702"/>
          </a:xfrm>
          <a:prstGeom prst="rect">
            <a:avLst/>
          </a:prstGeom>
          <a:noFill/>
          <a:ln>
            <a:noFill/>
          </a:ln>
        </p:spPr>
      </p:pic>
      <p:pic>
        <p:nvPicPr>
          <p:cNvPr id="677" name="Google Shape;677;p39" title="line_test.png"/>
          <p:cNvPicPr preferRelativeResize="0"/>
          <p:nvPr/>
        </p:nvPicPr>
        <p:blipFill>
          <a:blip r:embed="rId4">
            <a:alphaModFix/>
          </a:blip>
          <a:stretch>
            <a:fillRect/>
          </a:stretch>
        </p:blipFill>
        <p:spPr>
          <a:xfrm>
            <a:off x="4991100" y="152400"/>
            <a:ext cx="4000502" cy="2857766"/>
          </a:xfrm>
          <a:prstGeom prst="rect">
            <a:avLst/>
          </a:prstGeom>
          <a:noFill/>
          <a:ln>
            <a:noFill/>
          </a:ln>
        </p:spPr>
      </p:pic>
      <p:pic>
        <p:nvPicPr>
          <p:cNvPr id="678" name="Google Shape;678;p39" title="ultrasonic_stop.png"/>
          <p:cNvPicPr preferRelativeResize="0"/>
          <p:nvPr/>
        </p:nvPicPr>
        <p:blipFill>
          <a:blip r:embed="rId5">
            <a:alphaModFix/>
          </a:blip>
          <a:stretch>
            <a:fillRect/>
          </a:stretch>
        </p:blipFill>
        <p:spPr>
          <a:xfrm>
            <a:off x="4991100" y="3076625"/>
            <a:ext cx="4000502" cy="1914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22"/>
          <p:cNvSpPr txBox="1"/>
          <p:nvPr>
            <p:ph type="title"/>
          </p:nvPr>
        </p:nvSpPr>
        <p:spPr>
          <a:xfrm>
            <a:off x="696210" y="276034"/>
            <a:ext cx="7759200" cy="29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US" sz="2400"/>
              <a:t>OPIS PROJEKTNOG ZADATKA</a:t>
            </a:r>
            <a:endParaRPr/>
          </a:p>
        </p:txBody>
      </p:sp>
      <p:sp>
        <p:nvSpPr>
          <p:cNvPr id="554" name="Google Shape;554;p22"/>
          <p:cNvSpPr txBox="1"/>
          <p:nvPr/>
        </p:nvSpPr>
        <p:spPr>
          <a:xfrm>
            <a:off x="762000" y="864037"/>
            <a:ext cx="7627620" cy="4001095"/>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FFC000"/>
              </a:buClr>
              <a:buSzPts val="1600"/>
              <a:buFont typeface="Arial"/>
              <a:buChar char="•"/>
            </a:pPr>
            <a:r>
              <a:rPr b="0" i="0" lang="en-US" sz="1600" u="none" cap="none" strike="noStrike">
                <a:solidFill>
                  <a:schemeClr val="lt1"/>
                </a:solidFill>
                <a:latin typeface="Arial"/>
                <a:ea typeface="Arial"/>
                <a:cs typeface="Arial"/>
                <a:sym typeface="Arial"/>
              </a:rPr>
              <a:t>Tema projekta je automobil koji se kontroliše putem mobilne aplikacije. Automobil posjeduje 4 točka, kameru, parking senzore, zvučnu signalizaciju, LED svjetla, te sposobnost detektovanja svjetla na semaforu, saobraćajnih znakova i prevenciju prelazka preko linije.</a:t>
            </a:r>
            <a:endParaRPr/>
          </a:p>
          <a:p>
            <a:pPr indent="-184150" lvl="0" marL="285750" marR="0" rtl="0" algn="just">
              <a:lnSpc>
                <a:spcPct val="100000"/>
              </a:lnSpc>
              <a:spcBef>
                <a:spcPts val="0"/>
              </a:spcBef>
              <a:spcAft>
                <a:spcPts val="0"/>
              </a:spcAft>
              <a:buClr>
                <a:srgbClr val="FFC000"/>
              </a:buClr>
              <a:buSzPts val="1600"/>
              <a:buFont typeface="Arial"/>
              <a:buNone/>
            </a:pPr>
            <a:r>
              <a:t/>
            </a:r>
            <a:endParaRPr b="0" i="0" sz="1600" u="none" cap="none" strike="noStrike">
              <a:solidFill>
                <a:schemeClr val="lt1"/>
              </a:solidFill>
              <a:latin typeface="Arial"/>
              <a:ea typeface="Arial"/>
              <a:cs typeface="Arial"/>
              <a:sym typeface="Arial"/>
            </a:endParaRPr>
          </a:p>
          <a:p>
            <a:pPr indent="-285750" lvl="0" marL="285750" marR="0" rtl="0" algn="just">
              <a:lnSpc>
                <a:spcPct val="100000"/>
              </a:lnSpc>
              <a:spcBef>
                <a:spcPts val="0"/>
              </a:spcBef>
              <a:spcAft>
                <a:spcPts val="0"/>
              </a:spcAft>
              <a:buClr>
                <a:srgbClr val="FFC000"/>
              </a:buClr>
              <a:buSzPts val="1600"/>
              <a:buFont typeface="Arial"/>
              <a:buChar char="•"/>
            </a:pPr>
            <a:r>
              <a:rPr b="0" i="0" lang="en-US" sz="1600" u="none" cap="none" strike="noStrike">
                <a:solidFill>
                  <a:schemeClr val="lt1"/>
                </a:solidFill>
                <a:latin typeface="Arial"/>
                <a:ea typeface="Arial"/>
                <a:cs typeface="Arial"/>
                <a:sym typeface="Arial"/>
              </a:rPr>
              <a:t>Komunikacija između Raspberry Pi i FPGA ploče odvija se putem digitalnih pinova. Svaki pin je zadužen za jednu od sljedećih akcija: kretanje naprijed, kretanje nazad, kretanje desno, kretanje lijevo, zvučni signal.</a:t>
            </a:r>
            <a:endParaRPr b="0" i="0" sz="1600" u="none" cap="none" strike="noStrike">
              <a:solidFill>
                <a:schemeClr val="lt1"/>
              </a:solidFill>
              <a:latin typeface="Arial"/>
              <a:ea typeface="Arial"/>
              <a:cs typeface="Arial"/>
              <a:sym typeface="Arial"/>
            </a:endParaRPr>
          </a:p>
          <a:p>
            <a:pPr indent="-184150" lvl="0" marL="285750" marR="0" rtl="0" algn="just">
              <a:lnSpc>
                <a:spcPct val="100000"/>
              </a:lnSpc>
              <a:spcBef>
                <a:spcPts val="0"/>
              </a:spcBef>
              <a:spcAft>
                <a:spcPts val="0"/>
              </a:spcAft>
              <a:buClr>
                <a:srgbClr val="FFC000"/>
              </a:buClr>
              <a:buSzPts val="1600"/>
              <a:buFont typeface="Arial"/>
              <a:buNone/>
            </a:pPr>
            <a:r>
              <a:t/>
            </a:r>
            <a:endParaRPr b="0" i="0" sz="1600" u="none" cap="none" strike="noStrike">
              <a:solidFill>
                <a:schemeClr val="lt1"/>
              </a:solidFill>
              <a:latin typeface="Arial"/>
              <a:ea typeface="Arial"/>
              <a:cs typeface="Arial"/>
              <a:sym typeface="Arial"/>
            </a:endParaRPr>
          </a:p>
          <a:p>
            <a:pPr indent="-285750" lvl="0" marL="285750" marR="0" rtl="0" algn="just">
              <a:lnSpc>
                <a:spcPct val="100000"/>
              </a:lnSpc>
              <a:spcBef>
                <a:spcPts val="0"/>
              </a:spcBef>
              <a:spcAft>
                <a:spcPts val="0"/>
              </a:spcAft>
              <a:buClr>
                <a:srgbClr val="FFC000"/>
              </a:buClr>
              <a:buSzPts val="1600"/>
              <a:buFont typeface="Arial"/>
              <a:buChar char="•"/>
            </a:pPr>
            <a:r>
              <a:rPr b="0" i="0" lang="en-US" sz="1600" u="none" cap="none" strike="noStrike">
                <a:solidFill>
                  <a:schemeClr val="lt1"/>
                </a:solidFill>
                <a:latin typeface="Arial"/>
                <a:ea typeface="Arial"/>
                <a:cs typeface="Arial"/>
                <a:sym typeface="Arial"/>
              </a:rPr>
              <a:t>Mobilna aplikacija je napisana u Kotlin programskom jeziku koristeći Android Studio i Jetpack Compose. Kamera se nalazi na prednjoj strani automobila, a aplikacija omogućava (near) real-time prikaz onoga što kamera automobila vidi. Na jednoj strani ekrana nalaze se komande za kretanje automobila, dok je na drugoj strani komanda za zvučnu signalizaciju. Komunikacija između mobilne aplikacije i Raspberry Pi mikroračunara odvija se putem HTTP protokola.</a:t>
            </a:r>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82" name="Shape 682"/>
        <p:cNvGrpSpPr/>
        <p:nvPr/>
      </p:nvGrpSpPr>
      <p:grpSpPr>
        <a:xfrm>
          <a:off x="0" y="0"/>
          <a:ext cx="0" cy="0"/>
          <a:chOff x="0" y="0"/>
          <a:chExt cx="0" cy="0"/>
        </a:xfrm>
      </p:grpSpPr>
      <p:sp>
        <p:nvSpPr>
          <p:cNvPr id="683" name="Google Shape;683;p40"/>
          <p:cNvSpPr txBox="1"/>
          <p:nvPr>
            <p:ph idx="8" type="title"/>
          </p:nvPr>
        </p:nvSpPr>
        <p:spPr>
          <a:xfrm>
            <a:off x="659885" y="303280"/>
            <a:ext cx="7759200" cy="29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a:t>MOBILNA ANDROID APLIKACIJA</a:t>
            </a:r>
            <a:endParaRPr/>
          </a:p>
        </p:txBody>
      </p:sp>
      <p:sp>
        <p:nvSpPr>
          <p:cNvPr id="684" name="Google Shape;684;p40"/>
          <p:cNvSpPr txBox="1"/>
          <p:nvPr/>
        </p:nvSpPr>
        <p:spPr>
          <a:xfrm>
            <a:off x="601980" y="1021080"/>
            <a:ext cx="7475220" cy="2330895"/>
          </a:xfrm>
          <a:prstGeom prst="rect">
            <a:avLst/>
          </a:prstGeom>
          <a:noFill/>
          <a:ln>
            <a:noFill/>
          </a:ln>
        </p:spPr>
        <p:txBody>
          <a:bodyPr anchorCtr="0" anchor="t" bIns="45700" lIns="91425" spcFirstLastPara="1" rIns="91425" wrap="square" tIns="45700">
            <a:spAutoFit/>
          </a:bodyPr>
          <a:lstStyle/>
          <a:p>
            <a:pPr indent="0" lvl="0" marL="0" marR="0" rtl="0" algn="just">
              <a:lnSpc>
                <a:spcPct val="115000"/>
              </a:lnSpc>
              <a:spcBef>
                <a:spcPts val="0"/>
              </a:spcBef>
              <a:spcAft>
                <a:spcPts val="0"/>
              </a:spcAft>
              <a:buNone/>
            </a:pPr>
            <a:r>
              <a:rPr b="0" i="0" lang="en-US" sz="1400" u="none" cap="none" strike="noStrike">
                <a:solidFill>
                  <a:schemeClr val="lt1"/>
                </a:solidFill>
                <a:latin typeface="Times New Roman"/>
                <a:ea typeface="Times New Roman"/>
                <a:cs typeface="Times New Roman"/>
                <a:sym typeface="Times New Roman"/>
              </a:rPr>
              <a:t>Kontrolni interfejs projekta realizovan je u obliku mobilne aplikacije za Android platformu. Aplikacija je razvijena u razvojnom okruženju Android Studio koristeći programski jezik Kotlin i moderan deklarativni okvir Jetpack Compose.</a:t>
            </a:r>
            <a:endParaRPr b="0" i="0" sz="1200" u="none" cap="none" strike="noStrike">
              <a:solidFill>
                <a:schemeClr val="lt1"/>
              </a:solidFill>
              <a:latin typeface="Calibri"/>
              <a:ea typeface="Calibri"/>
              <a:cs typeface="Calibri"/>
              <a:sym typeface="Calibri"/>
            </a:endParaRPr>
          </a:p>
          <a:p>
            <a:pPr indent="0" lvl="0" marL="0" marR="0" rtl="0" algn="just">
              <a:lnSpc>
                <a:spcPct val="115000"/>
              </a:lnSpc>
              <a:spcBef>
                <a:spcPts val="1000"/>
              </a:spcBef>
              <a:spcAft>
                <a:spcPts val="0"/>
              </a:spcAft>
              <a:buNone/>
            </a:pPr>
            <a:r>
              <a:rPr b="0" i="0" lang="en-US" sz="1400" u="none" cap="none" strike="noStrike">
                <a:solidFill>
                  <a:schemeClr val="lt1"/>
                </a:solidFill>
                <a:latin typeface="Times New Roman"/>
                <a:ea typeface="Times New Roman"/>
                <a:cs typeface="Times New Roman"/>
                <a:sym typeface="Times New Roman"/>
              </a:rPr>
              <a:t>Glavne funkcionalnosti aplikacije obuhvataju:</a:t>
            </a:r>
            <a:endParaRPr b="0" i="0" sz="1200" u="none" cap="none" strike="noStrike">
              <a:solidFill>
                <a:schemeClr val="lt1"/>
              </a:solidFill>
              <a:latin typeface="Calibri"/>
              <a:ea typeface="Calibri"/>
              <a:cs typeface="Calibri"/>
              <a:sym typeface="Calibri"/>
            </a:endParaRPr>
          </a:p>
          <a:p>
            <a:pPr indent="-342900" lvl="0" marL="342900" marR="0" rtl="0" algn="just">
              <a:lnSpc>
                <a:spcPct val="115000"/>
              </a:lnSpc>
              <a:spcBef>
                <a:spcPts val="0"/>
              </a:spcBef>
              <a:spcAft>
                <a:spcPts val="0"/>
              </a:spcAft>
              <a:buClr>
                <a:srgbClr val="FFC000"/>
              </a:buClr>
              <a:buSzPts val="1000"/>
              <a:buFont typeface="Arial"/>
              <a:buChar char="•"/>
            </a:pPr>
            <a:r>
              <a:rPr b="0" i="0" lang="en-US" sz="1400" u="none" cap="none" strike="noStrike">
                <a:solidFill>
                  <a:schemeClr val="lt1"/>
                </a:solidFill>
                <a:latin typeface="Times New Roman"/>
                <a:ea typeface="Times New Roman"/>
                <a:cs typeface="Times New Roman"/>
                <a:sym typeface="Times New Roman"/>
              </a:rPr>
              <a:t>Upravljanje u realnom vremenu: Intuitivni korisnički interfejs sa komandama za navigaciju (naprijed, nazad, lijevo, desno) i kontrolu sigurnosnih funkcija (zvučni signal).</a:t>
            </a:r>
            <a:endParaRPr b="0" i="0" sz="1200" u="none" cap="none" strike="noStrike">
              <a:solidFill>
                <a:schemeClr val="lt1"/>
              </a:solidFill>
              <a:latin typeface="Calibri"/>
              <a:ea typeface="Calibri"/>
              <a:cs typeface="Calibri"/>
              <a:sym typeface="Calibri"/>
            </a:endParaRPr>
          </a:p>
          <a:p>
            <a:pPr indent="-342900" lvl="0" marL="342900" marR="0" rtl="0" algn="just">
              <a:lnSpc>
                <a:spcPct val="115000"/>
              </a:lnSpc>
              <a:spcBef>
                <a:spcPts val="1000"/>
              </a:spcBef>
              <a:spcAft>
                <a:spcPts val="0"/>
              </a:spcAft>
              <a:buClr>
                <a:srgbClr val="FFC000"/>
              </a:buClr>
              <a:buSzPts val="1000"/>
              <a:buFont typeface="Arial"/>
              <a:buChar char="•"/>
            </a:pPr>
            <a:r>
              <a:rPr b="0" i="0" lang="en-US" sz="1400" u="none" cap="none" strike="noStrike">
                <a:solidFill>
                  <a:schemeClr val="lt1"/>
                </a:solidFill>
                <a:latin typeface="Times New Roman"/>
                <a:ea typeface="Times New Roman"/>
                <a:cs typeface="Times New Roman"/>
                <a:sym typeface="Times New Roman"/>
              </a:rPr>
              <a:t>Mrežna komunikacija: Slanje upravljačkih instrukcija putem HTTP protokola ka serveru na Raspberry Pi platformi unutar lokalne WiFi mreže.</a:t>
            </a:r>
            <a:endParaRPr b="0" i="0" sz="1200" u="none" cap="none" strike="noStrike">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41"/>
          <p:cNvSpPr txBox="1"/>
          <p:nvPr>
            <p:ph idx="16" type="title"/>
          </p:nvPr>
        </p:nvSpPr>
        <p:spPr>
          <a:xfrm>
            <a:off x="960120" y="569980"/>
            <a:ext cx="6705600" cy="29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a:t>IZGLED GLAVNOG UPRAVLJAČKOG EKRANA</a:t>
            </a:r>
            <a:endParaRPr/>
          </a:p>
        </p:txBody>
      </p:sp>
      <p:pic>
        <p:nvPicPr>
          <p:cNvPr descr="app_home" id="690" name="Google Shape;690;p41"/>
          <p:cNvPicPr preferRelativeResize="0"/>
          <p:nvPr/>
        </p:nvPicPr>
        <p:blipFill rotWithShape="1">
          <a:blip r:embed="rId3">
            <a:alphaModFix/>
          </a:blip>
          <a:srcRect b="0" l="0" r="0" t="0"/>
          <a:stretch/>
        </p:blipFill>
        <p:spPr>
          <a:xfrm>
            <a:off x="1321827" y="1432560"/>
            <a:ext cx="6381993" cy="288417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42"/>
          <p:cNvSpPr txBox="1"/>
          <p:nvPr>
            <p:ph idx="5" type="title"/>
          </p:nvPr>
        </p:nvSpPr>
        <p:spPr>
          <a:xfrm>
            <a:off x="713225" y="539500"/>
            <a:ext cx="7759200" cy="29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a:t>PRIKAZ GREŠKE U KONEKCIJI</a:t>
            </a:r>
            <a:endParaRPr/>
          </a:p>
        </p:txBody>
      </p:sp>
      <p:pic>
        <p:nvPicPr>
          <p:cNvPr descr="app_no_connection" id="696" name="Google Shape;696;p42"/>
          <p:cNvPicPr preferRelativeResize="0"/>
          <p:nvPr/>
        </p:nvPicPr>
        <p:blipFill rotWithShape="1">
          <a:blip r:embed="rId3">
            <a:alphaModFix/>
          </a:blip>
          <a:srcRect b="0" l="0" r="0" t="0"/>
          <a:stretch/>
        </p:blipFill>
        <p:spPr>
          <a:xfrm>
            <a:off x="1442936" y="1447800"/>
            <a:ext cx="6588544" cy="297751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43"/>
          <p:cNvSpPr txBox="1"/>
          <p:nvPr>
            <p:ph idx="8" type="title"/>
          </p:nvPr>
        </p:nvSpPr>
        <p:spPr>
          <a:xfrm>
            <a:off x="713225" y="539500"/>
            <a:ext cx="7759200" cy="29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a:t>POSTAVKE MREŽNIH PARAMETARA</a:t>
            </a:r>
            <a:endParaRPr/>
          </a:p>
        </p:txBody>
      </p:sp>
      <p:pic>
        <p:nvPicPr>
          <p:cNvPr descr="app_settings" id="702" name="Google Shape;702;p43"/>
          <p:cNvPicPr preferRelativeResize="0"/>
          <p:nvPr/>
        </p:nvPicPr>
        <p:blipFill rotWithShape="1">
          <a:blip r:embed="rId3">
            <a:alphaModFix/>
          </a:blip>
          <a:srcRect b="0" l="0" r="0" t="0"/>
          <a:stretch/>
        </p:blipFill>
        <p:spPr>
          <a:xfrm>
            <a:off x="1386839" y="1363980"/>
            <a:ext cx="6719219" cy="303657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pic>
        <p:nvPicPr>
          <p:cNvPr id="707" name="Google Shape;707;p44" title="20260104_161319_1.mp4">
            <a:hlinkClick r:id="rId3"/>
          </p:cNvPr>
          <p:cNvPicPr preferRelativeResize="0"/>
          <p:nvPr/>
        </p:nvPicPr>
        <p:blipFill>
          <a:blip r:embed="rId4">
            <a:alphaModFix/>
          </a:blip>
          <a:stretch>
            <a:fillRect/>
          </a:stretch>
        </p:blipFill>
        <p:spPr>
          <a:xfrm>
            <a:off x="1491241" y="261171"/>
            <a:ext cx="6161533" cy="4621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45"/>
          <p:cNvSpPr txBox="1"/>
          <p:nvPr>
            <p:ph type="title"/>
          </p:nvPr>
        </p:nvSpPr>
        <p:spPr>
          <a:xfrm>
            <a:off x="5483095" y="2309755"/>
            <a:ext cx="2460000" cy="963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KOD</a:t>
            </a:r>
            <a:endParaRPr/>
          </a:p>
        </p:txBody>
      </p:sp>
      <p:sp>
        <p:nvSpPr>
          <p:cNvPr id="713" name="Google Shape;713;p45"/>
          <p:cNvSpPr txBox="1"/>
          <p:nvPr>
            <p:ph idx="2" type="title"/>
          </p:nvPr>
        </p:nvSpPr>
        <p:spPr>
          <a:xfrm>
            <a:off x="520888" y="1877300"/>
            <a:ext cx="1610400" cy="1242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0"/>
              <a:buNone/>
            </a:pPr>
            <a:r>
              <a:rPr lang="en-US"/>
              <a:t> </a:t>
            </a:r>
            <a:endParaRPr/>
          </a:p>
        </p:txBody>
      </p:sp>
      <p:sp>
        <p:nvSpPr>
          <p:cNvPr id="714" name="Google Shape;714;p45"/>
          <p:cNvSpPr txBox="1"/>
          <p:nvPr>
            <p:ph idx="1" type="subTitle"/>
          </p:nvPr>
        </p:nvSpPr>
        <p:spPr>
          <a:xfrm>
            <a:off x="4770120" y="3249980"/>
            <a:ext cx="4274820" cy="722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u="sng">
                <a:solidFill>
                  <a:schemeClr val="hlink"/>
                </a:solidFill>
                <a:hlinkClick r:id="rId3"/>
              </a:rPr>
              <a:t>https://github.com/mahirsuljic-fet/PSoC-Projekat/tree/main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46"/>
          <p:cNvSpPr txBox="1"/>
          <p:nvPr>
            <p:ph type="title"/>
          </p:nvPr>
        </p:nvSpPr>
        <p:spPr>
          <a:xfrm>
            <a:off x="2121470" y="2145430"/>
            <a:ext cx="4992600" cy="772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sz="4800">
                <a:solidFill>
                  <a:schemeClr val="accent1"/>
                </a:solidFill>
              </a:rPr>
              <a:t>HVALA NA PAŽNJI</a:t>
            </a:r>
            <a:endParaRPr sz="4800">
              <a:solidFill>
                <a:schemeClr val="accent1"/>
              </a:solidFill>
            </a:endParaRPr>
          </a:p>
        </p:txBody>
      </p:sp>
      <p:sp>
        <p:nvSpPr>
          <p:cNvPr id="720" name="Google Shape;720;p46"/>
          <p:cNvSpPr txBox="1"/>
          <p:nvPr>
            <p:ph idx="2" type="title"/>
          </p:nvPr>
        </p:nvSpPr>
        <p:spPr>
          <a:xfrm>
            <a:off x="102170" y="3477232"/>
            <a:ext cx="4992600" cy="1666268"/>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SzPts val="1600"/>
              <a:buNone/>
            </a:pPr>
            <a:r>
              <a:rPr lang="en-US"/>
              <a:t>Amar Kešetović                                                                                            Dženana Sadiković                                                                                          Dženita Moranjkić                                                                                     Mahir Suljić</a:t>
            </a:r>
            <a:br>
              <a:rPr lang="en-US"/>
            </a:br>
            <a:endParaRPr/>
          </a:p>
        </p:txBody>
      </p:sp>
      <p:sp>
        <p:nvSpPr>
          <p:cNvPr id="721" name="Google Shape;721;p46"/>
          <p:cNvSpPr/>
          <p:nvPr/>
        </p:nvSpPr>
        <p:spPr>
          <a:xfrm>
            <a:off x="2484120" y="3680460"/>
            <a:ext cx="4259580" cy="822960"/>
          </a:xfrm>
          <a:prstGeom prst="rect">
            <a:avLst/>
          </a:prstGeom>
          <a:solidFill>
            <a:schemeClr val="dk1"/>
          </a:solid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23"/>
          <p:cNvSpPr txBox="1"/>
          <p:nvPr>
            <p:ph type="title"/>
          </p:nvPr>
        </p:nvSpPr>
        <p:spPr>
          <a:xfrm>
            <a:off x="696210" y="276034"/>
            <a:ext cx="7759200" cy="29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b="1" lang="en-US" sz="2400"/>
              <a:t>OPIS PROJEKTNOG ZADATKA</a:t>
            </a:r>
            <a:endParaRPr/>
          </a:p>
        </p:txBody>
      </p:sp>
      <p:sp>
        <p:nvSpPr>
          <p:cNvPr id="560" name="Google Shape;560;p23"/>
          <p:cNvSpPr txBox="1"/>
          <p:nvPr/>
        </p:nvSpPr>
        <p:spPr>
          <a:xfrm>
            <a:off x="762000" y="675799"/>
            <a:ext cx="7627620" cy="4493538"/>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00000"/>
              </a:lnSpc>
              <a:spcBef>
                <a:spcPts val="0"/>
              </a:spcBef>
              <a:spcAft>
                <a:spcPts val="0"/>
              </a:spcAft>
              <a:buClr>
                <a:srgbClr val="FFC000"/>
              </a:buClr>
              <a:buSzPts val="1600"/>
              <a:buFont typeface="Arial"/>
              <a:buChar char="•"/>
            </a:pPr>
            <a:r>
              <a:rPr b="0" i="0" lang="en-US" sz="1600" u="none" cap="none" strike="noStrike">
                <a:solidFill>
                  <a:schemeClr val="lt1"/>
                </a:solidFill>
                <a:latin typeface="Arial"/>
                <a:ea typeface="Arial"/>
                <a:cs typeface="Arial"/>
                <a:sym typeface="Arial"/>
              </a:rPr>
              <a:t>FPGA preko drivera za motore (H-mosta) kontroliše motore pričvršćene na točkove. Jedan driver može pokretati dva motora, pa su u sistem integrisana dva drivera – jedan za lijevi i jedan za desni par točkova. Ovakav raspored omogućava korištenje diferencijalnog upravljanja, gdje se za skretanje udesno snaga lijevom paru točkova povećava, a desnom smanjuje, i analogno za skretanje ulijevo.</a:t>
            </a:r>
            <a:endParaRPr/>
          </a:p>
          <a:p>
            <a:pPr indent="-184150" lvl="0" marL="285750" marR="0" rtl="0" algn="just">
              <a:lnSpc>
                <a:spcPct val="100000"/>
              </a:lnSpc>
              <a:spcBef>
                <a:spcPts val="0"/>
              </a:spcBef>
              <a:spcAft>
                <a:spcPts val="0"/>
              </a:spcAft>
              <a:buClr>
                <a:srgbClr val="FFC000"/>
              </a:buClr>
              <a:buSzPts val="1600"/>
              <a:buFont typeface="Arial"/>
              <a:buNone/>
            </a:pPr>
            <a:r>
              <a:t/>
            </a:r>
            <a:endParaRPr b="0" i="0" sz="1600" u="none" cap="none" strike="noStrike">
              <a:solidFill>
                <a:schemeClr val="lt1"/>
              </a:solidFill>
              <a:latin typeface="Arial"/>
              <a:ea typeface="Arial"/>
              <a:cs typeface="Arial"/>
              <a:sym typeface="Arial"/>
            </a:endParaRPr>
          </a:p>
          <a:p>
            <a:pPr indent="-285750" lvl="0" marL="285750" marR="0" rtl="0" algn="just">
              <a:lnSpc>
                <a:spcPct val="100000"/>
              </a:lnSpc>
              <a:spcBef>
                <a:spcPts val="0"/>
              </a:spcBef>
              <a:spcAft>
                <a:spcPts val="0"/>
              </a:spcAft>
              <a:buClr>
                <a:srgbClr val="FFC000"/>
              </a:buClr>
              <a:buSzPts val="1600"/>
              <a:buFont typeface="Arial"/>
              <a:buChar char="•"/>
            </a:pPr>
            <a:r>
              <a:rPr b="0" i="0" lang="en-US" sz="1600" u="none" cap="none" strike="noStrike">
                <a:solidFill>
                  <a:schemeClr val="lt1"/>
                </a:solidFill>
                <a:latin typeface="Arial"/>
                <a:ea typeface="Arial"/>
                <a:cs typeface="Arial"/>
                <a:sym typeface="Arial"/>
              </a:rPr>
              <a:t>Kada kamera detektuje crveno svjetlo na semaforu ili znak stop, Raspberry Pi automatski šalje signal za kočenje. Ako ultrazvučni senzori detektuju približavanje prepreci, FPGA pomoću aktivnog piezo buzzera generiše zvuk, slično parking senzorima u automobile. Sa strana automobila nalaze se infracrveni senzori za detekciju linija. Ako senzor detektuje liniju, šalje se signal za blago skretanje u suprotnom smjeru kako bi se vozilo vratilo unutar linija.</a:t>
            </a:r>
            <a:endParaRPr/>
          </a:p>
          <a:p>
            <a:pPr indent="-184150" lvl="0" marL="285750" marR="0" rtl="0" algn="just">
              <a:lnSpc>
                <a:spcPct val="100000"/>
              </a:lnSpc>
              <a:spcBef>
                <a:spcPts val="0"/>
              </a:spcBef>
              <a:spcAft>
                <a:spcPts val="0"/>
              </a:spcAft>
              <a:buClr>
                <a:srgbClr val="FFC000"/>
              </a:buClr>
              <a:buSzPts val="1600"/>
              <a:buFont typeface="Arial"/>
              <a:buNone/>
            </a:pPr>
            <a:r>
              <a:t/>
            </a:r>
            <a:endParaRPr b="0" i="0" sz="1600" u="none" cap="none" strike="noStrike">
              <a:solidFill>
                <a:schemeClr val="lt1"/>
              </a:solidFill>
              <a:latin typeface="Arial"/>
              <a:ea typeface="Arial"/>
              <a:cs typeface="Arial"/>
              <a:sym typeface="Arial"/>
            </a:endParaRPr>
          </a:p>
          <a:p>
            <a:pPr indent="-285750" lvl="0" marL="285750" marR="0" rtl="0" algn="just">
              <a:lnSpc>
                <a:spcPct val="100000"/>
              </a:lnSpc>
              <a:spcBef>
                <a:spcPts val="0"/>
              </a:spcBef>
              <a:spcAft>
                <a:spcPts val="0"/>
              </a:spcAft>
              <a:buClr>
                <a:srgbClr val="FFC000"/>
              </a:buClr>
              <a:buSzPts val="1600"/>
              <a:buFont typeface="Arial"/>
              <a:buChar char="•"/>
            </a:pPr>
            <a:r>
              <a:rPr b="0" i="0" lang="en-US" sz="1600" u="none" cap="none" strike="noStrike">
                <a:solidFill>
                  <a:schemeClr val="lt1"/>
                </a:solidFill>
                <a:latin typeface="Arial"/>
                <a:ea typeface="Arial"/>
                <a:cs typeface="Arial"/>
                <a:sym typeface="Arial"/>
              </a:rPr>
              <a:t>Odvojeno od glavnog projekta realizovan je semafor. Semafor se sastoji od tri LED (crvena, žuta i zelena) koje kontroliše ESP-01S. Sistem simulira ponašanje pravog semafora sa smjenama crvenog, žutog i zelenog svjetla.</a:t>
            </a:r>
            <a:endParaRPr b="0" i="0" sz="16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24"/>
          <p:cNvSpPr txBox="1"/>
          <p:nvPr>
            <p:ph type="title"/>
          </p:nvPr>
        </p:nvSpPr>
        <p:spPr>
          <a:xfrm>
            <a:off x="720845" y="249940"/>
            <a:ext cx="7759200" cy="29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sz="2400"/>
              <a:t>ZADACI PROJEKTA</a:t>
            </a:r>
            <a:endParaRPr sz="2400"/>
          </a:p>
        </p:txBody>
      </p:sp>
      <p:sp>
        <p:nvSpPr>
          <p:cNvPr id="566" name="Google Shape;566;p24"/>
          <p:cNvSpPr txBox="1"/>
          <p:nvPr>
            <p:ph idx="1" type="body"/>
          </p:nvPr>
        </p:nvSpPr>
        <p:spPr>
          <a:xfrm>
            <a:off x="274320" y="1052276"/>
            <a:ext cx="8763829" cy="3931203"/>
          </a:xfrm>
          <a:prstGeom prst="rect">
            <a:avLst/>
          </a:prstGeom>
          <a:noFill/>
          <a:ln>
            <a:noFill/>
          </a:ln>
        </p:spPr>
        <p:txBody>
          <a:bodyPr anchorCtr="0" anchor="ctr" bIns="91425" lIns="91425" spcFirstLastPara="1" rIns="91425" wrap="square" tIns="91425">
            <a:noAutofit/>
          </a:bodyPr>
          <a:lstStyle/>
          <a:p>
            <a:pPr indent="-330200" lvl="0" marL="457200" rtl="0" algn="l">
              <a:lnSpc>
                <a:spcPct val="100000"/>
              </a:lnSpc>
              <a:spcBef>
                <a:spcPts val="0"/>
              </a:spcBef>
              <a:spcAft>
                <a:spcPts val="0"/>
              </a:spcAft>
              <a:buSzPts val="1600"/>
              <a:buAutoNum type="arabicPeriod"/>
            </a:pPr>
            <a:r>
              <a:rPr lang="en-US" sz="1200"/>
              <a:t>Programiranje PFGA kontrolera</a:t>
            </a:r>
            <a:endParaRPr sz="1200"/>
          </a:p>
          <a:p>
            <a:pPr indent="-171450" lvl="0" marL="298450" rtl="0" algn="l">
              <a:lnSpc>
                <a:spcPct val="100000"/>
              </a:lnSpc>
              <a:spcBef>
                <a:spcPts val="0"/>
              </a:spcBef>
              <a:spcAft>
                <a:spcPts val="0"/>
              </a:spcAft>
              <a:buSzPts val="1600"/>
              <a:buFont typeface="Arial"/>
              <a:buChar char="•"/>
            </a:pPr>
            <a:r>
              <a:rPr lang="en-US" sz="1200"/>
              <a:t>Implementacija modula za precizno upravljanje motorima.</a:t>
            </a:r>
            <a:endParaRPr/>
          </a:p>
          <a:p>
            <a:pPr indent="-171450" lvl="0" marL="298450" rtl="0" algn="l">
              <a:lnSpc>
                <a:spcPct val="100000"/>
              </a:lnSpc>
              <a:spcBef>
                <a:spcPts val="0"/>
              </a:spcBef>
              <a:spcAft>
                <a:spcPts val="0"/>
              </a:spcAft>
              <a:buSzPts val="1600"/>
              <a:buFont typeface="Arial"/>
              <a:buChar char="•"/>
            </a:pPr>
            <a:r>
              <a:rPr lang="en-US" sz="1200"/>
              <a:t>Razvoj logike za obradu signala sa ultrazvučnih senzora (parking senzori) i infracrvenih senzora (praćenje linije).</a:t>
            </a:r>
            <a:endParaRPr sz="1200"/>
          </a:p>
          <a:p>
            <a:pPr indent="-171450" lvl="0" marL="298450" rtl="0" algn="l">
              <a:lnSpc>
                <a:spcPct val="100000"/>
              </a:lnSpc>
              <a:spcBef>
                <a:spcPts val="0"/>
              </a:spcBef>
              <a:spcAft>
                <a:spcPts val="0"/>
              </a:spcAft>
              <a:buSzPts val="1600"/>
              <a:buFont typeface="Arial"/>
              <a:buChar char="•"/>
            </a:pPr>
            <a:r>
              <a:rPr lang="en-US" sz="1200"/>
              <a:t>Logička kontrola svjetlosne i zvučne signalizacije (LED i buzzer).</a:t>
            </a:r>
            <a:endParaRPr/>
          </a:p>
          <a:p>
            <a:pPr indent="0" lvl="0" marL="127000" rtl="0" algn="l">
              <a:lnSpc>
                <a:spcPct val="100000"/>
              </a:lnSpc>
              <a:spcBef>
                <a:spcPts val="0"/>
              </a:spcBef>
              <a:spcAft>
                <a:spcPts val="0"/>
              </a:spcAft>
              <a:buSzPts val="1600"/>
              <a:buNone/>
            </a:pPr>
            <a:r>
              <a:t/>
            </a:r>
            <a:endParaRPr sz="1200"/>
          </a:p>
          <a:p>
            <a:pPr indent="0" lvl="0" marL="127000" rtl="0" algn="l">
              <a:lnSpc>
                <a:spcPct val="100000"/>
              </a:lnSpc>
              <a:spcBef>
                <a:spcPts val="0"/>
              </a:spcBef>
              <a:spcAft>
                <a:spcPts val="0"/>
              </a:spcAft>
              <a:buSzPts val="1600"/>
              <a:buNone/>
            </a:pPr>
            <a:r>
              <a:rPr lang="en-US" sz="1200"/>
              <a:t>2. Programiranje na Raspberry Pi platformi </a:t>
            </a:r>
            <a:endParaRPr/>
          </a:p>
          <a:p>
            <a:pPr indent="-171450" lvl="0" marL="298450" rtl="0" algn="l">
              <a:lnSpc>
                <a:spcPct val="100000"/>
              </a:lnSpc>
              <a:spcBef>
                <a:spcPts val="0"/>
              </a:spcBef>
              <a:spcAft>
                <a:spcPts val="0"/>
              </a:spcAft>
              <a:buSzPts val="1600"/>
              <a:buFont typeface="Arial"/>
              <a:buChar char="•"/>
            </a:pPr>
            <a:r>
              <a:rPr lang="en-US" sz="1200"/>
              <a:t>Implementacija HTTP servera u Pythonu za potrebe mrežne komunikacije i razmjene podataka sa kontrolnom aplikacijom.</a:t>
            </a:r>
            <a:endParaRPr sz="1200"/>
          </a:p>
          <a:p>
            <a:pPr indent="-171450" lvl="0" marL="298450" rtl="0" algn="l">
              <a:lnSpc>
                <a:spcPct val="100000"/>
              </a:lnSpc>
              <a:spcBef>
                <a:spcPts val="0"/>
              </a:spcBef>
              <a:spcAft>
                <a:spcPts val="0"/>
              </a:spcAft>
              <a:buSzPts val="1600"/>
              <a:buFont typeface="Arial"/>
              <a:buChar char="•"/>
            </a:pPr>
            <a:r>
              <a:rPr lang="en-US" sz="1200"/>
              <a:t>Razvoj AI detektora za prepoznavanje boja na semaforu i "Stop" znakova koristeći kameru.</a:t>
            </a:r>
            <a:endParaRPr sz="1200"/>
          </a:p>
          <a:p>
            <a:pPr indent="0" lvl="0" marL="127000" rtl="0" algn="l">
              <a:lnSpc>
                <a:spcPct val="100000"/>
              </a:lnSpc>
              <a:spcBef>
                <a:spcPts val="0"/>
              </a:spcBef>
              <a:spcAft>
                <a:spcPts val="0"/>
              </a:spcAft>
              <a:buSzPts val="1600"/>
              <a:buNone/>
            </a:pPr>
            <a:r>
              <a:t/>
            </a:r>
            <a:endParaRPr sz="1200"/>
          </a:p>
          <a:p>
            <a:pPr indent="0" lvl="0" marL="127000" rtl="0" algn="l">
              <a:lnSpc>
                <a:spcPct val="100000"/>
              </a:lnSpc>
              <a:spcBef>
                <a:spcPts val="0"/>
              </a:spcBef>
              <a:spcAft>
                <a:spcPts val="0"/>
              </a:spcAft>
              <a:buSzPts val="1600"/>
              <a:buNone/>
            </a:pPr>
            <a:r>
              <a:rPr lang="en-US" sz="1200"/>
              <a:t>3. Razvoj kontrolne android aplikacije</a:t>
            </a:r>
            <a:endParaRPr sz="1200"/>
          </a:p>
          <a:p>
            <a:pPr indent="-171450" lvl="0" marL="298450" rtl="0" algn="l">
              <a:lnSpc>
                <a:spcPct val="100000"/>
              </a:lnSpc>
              <a:spcBef>
                <a:spcPts val="0"/>
              </a:spcBef>
              <a:spcAft>
                <a:spcPts val="0"/>
              </a:spcAft>
              <a:buSzPts val="1600"/>
              <a:buFont typeface="Arial"/>
              <a:buChar char="•"/>
            </a:pPr>
            <a:r>
              <a:rPr lang="en-US" sz="1200"/>
              <a:t>Izrada korisničkog interfejsa u Kotlinu koji omogućava upravljanje robotom.</a:t>
            </a:r>
            <a:endParaRPr sz="1200"/>
          </a:p>
          <a:p>
            <a:pPr indent="0" lvl="0" marL="127000" rtl="0" algn="l">
              <a:lnSpc>
                <a:spcPct val="100000"/>
              </a:lnSpc>
              <a:spcBef>
                <a:spcPts val="0"/>
              </a:spcBef>
              <a:spcAft>
                <a:spcPts val="0"/>
              </a:spcAft>
              <a:buSzPts val="1600"/>
              <a:buNone/>
            </a:pPr>
            <a:r>
              <a:t/>
            </a:r>
            <a:endParaRPr sz="1200"/>
          </a:p>
          <a:p>
            <a:pPr indent="0" lvl="0" marL="127000" rtl="0" algn="l">
              <a:lnSpc>
                <a:spcPct val="100000"/>
              </a:lnSpc>
              <a:spcBef>
                <a:spcPts val="0"/>
              </a:spcBef>
              <a:spcAft>
                <a:spcPts val="0"/>
              </a:spcAft>
              <a:buSzPts val="1600"/>
              <a:buNone/>
            </a:pPr>
            <a:r>
              <a:rPr lang="en-US" sz="1200"/>
              <a:t>4. Realizacija eksternog semafora</a:t>
            </a:r>
            <a:endParaRPr sz="1200"/>
          </a:p>
          <a:p>
            <a:pPr indent="-171450" lvl="0" marL="298450" rtl="0" algn="l">
              <a:lnSpc>
                <a:spcPct val="100000"/>
              </a:lnSpc>
              <a:spcBef>
                <a:spcPts val="0"/>
              </a:spcBef>
              <a:spcAft>
                <a:spcPts val="0"/>
              </a:spcAft>
              <a:buSzPts val="1600"/>
              <a:buFont typeface="Arial"/>
              <a:buChar char="•"/>
            </a:pPr>
            <a:r>
              <a:rPr lang="en-US" sz="1200"/>
              <a:t>Programiranje ESP-01S modula za kontrolu LED dioda koje simuliraju rad pravog semafora.</a:t>
            </a:r>
            <a:endParaRPr sz="1200"/>
          </a:p>
          <a:p>
            <a:pPr indent="0" lvl="0" marL="127000" rtl="0" algn="l">
              <a:lnSpc>
                <a:spcPct val="100000"/>
              </a:lnSpc>
              <a:spcBef>
                <a:spcPts val="0"/>
              </a:spcBef>
              <a:spcAft>
                <a:spcPts val="0"/>
              </a:spcAft>
              <a:buSzPts val="1600"/>
              <a:buNone/>
            </a:pPr>
            <a:r>
              <a:t/>
            </a:r>
            <a:endParaRPr sz="1200"/>
          </a:p>
          <a:p>
            <a:pPr indent="0" lvl="0" marL="127000" rtl="0" algn="l">
              <a:lnSpc>
                <a:spcPct val="100000"/>
              </a:lnSpc>
              <a:spcBef>
                <a:spcPts val="0"/>
              </a:spcBef>
              <a:spcAft>
                <a:spcPts val="0"/>
              </a:spcAft>
              <a:buSzPts val="1600"/>
              <a:buNone/>
            </a:pPr>
            <a:r>
              <a:rPr lang="en-US" sz="1200"/>
              <a:t>5. Hardverska realizacija vozila</a:t>
            </a:r>
            <a:endParaRPr sz="1200"/>
          </a:p>
          <a:p>
            <a:pPr indent="-171450" lvl="0" marL="298450" rtl="0" algn="l">
              <a:lnSpc>
                <a:spcPct val="100000"/>
              </a:lnSpc>
              <a:spcBef>
                <a:spcPts val="0"/>
              </a:spcBef>
              <a:spcAft>
                <a:spcPts val="0"/>
              </a:spcAft>
              <a:buSzPts val="1600"/>
              <a:buFont typeface="Arial"/>
              <a:buChar char="•"/>
            </a:pPr>
            <a:r>
              <a:rPr lang="en-US" sz="1200"/>
              <a:t>Sklapanje vozila sa četiri točka i integracija DC motora sa H-most driverima.</a:t>
            </a:r>
            <a:endParaRPr sz="1200"/>
          </a:p>
          <a:p>
            <a:pPr indent="-171450" lvl="0" marL="298450" rtl="0" algn="l">
              <a:lnSpc>
                <a:spcPct val="100000"/>
              </a:lnSpc>
              <a:spcBef>
                <a:spcPts val="0"/>
              </a:spcBef>
              <a:spcAft>
                <a:spcPts val="0"/>
              </a:spcAft>
              <a:buSzPts val="1600"/>
              <a:buFont typeface="Arial"/>
              <a:buChar char="•"/>
            </a:pPr>
            <a:r>
              <a:rPr lang="en-US" sz="1200"/>
              <a:t>Povezivanje Raspberry Pi mikroračunara i FPGA ploče putem GPIO pinova za potrebe komunikacije.</a:t>
            </a:r>
            <a:endParaRPr sz="1200"/>
          </a:p>
          <a:p>
            <a:pPr indent="-171450" lvl="0" marL="298450" rtl="0" algn="l">
              <a:lnSpc>
                <a:spcPct val="100000"/>
              </a:lnSpc>
              <a:spcBef>
                <a:spcPts val="0"/>
              </a:spcBef>
              <a:spcAft>
                <a:spcPts val="0"/>
              </a:spcAft>
              <a:buSzPts val="1600"/>
              <a:buFont typeface="Arial"/>
              <a:buChar char="•"/>
            </a:pPr>
            <a:r>
              <a:rPr lang="en-US" sz="1200"/>
              <a:t>Povezivanje senzorskog sistema (ultrazvučni, infracrveni i kamera).</a:t>
            </a:r>
            <a:endParaRPr sz="1200"/>
          </a:p>
          <a:p>
            <a:pPr indent="0" lvl="0" marL="127000" rtl="0" algn="l">
              <a:lnSpc>
                <a:spcPct val="100000"/>
              </a:lnSpc>
              <a:spcBef>
                <a:spcPts val="0"/>
              </a:spcBef>
              <a:spcAft>
                <a:spcPts val="0"/>
              </a:spcAft>
              <a:buSzPts val="1600"/>
              <a:buNone/>
            </a:pPr>
            <a:r>
              <a:t/>
            </a:r>
            <a:endParaRPr sz="1200"/>
          </a:p>
          <a:p>
            <a:pPr indent="0" lvl="0" marL="127000" rtl="0" algn="l">
              <a:lnSpc>
                <a:spcPct val="100000"/>
              </a:lnSpc>
              <a:spcBef>
                <a:spcPts val="0"/>
              </a:spcBef>
              <a:spcAft>
                <a:spcPts val="0"/>
              </a:spcAft>
              <a:buSzPts val="1600"/>
              <a:buNone/>
            </a:pPr>
            <a:r>
              <a:rPr lang="en-US" sz="1200"/>
              <a:t>6. Izrada makete</a:t>
            </a:r>
            <a:endParaRPr sz="1200"/>
          </a:p>
          <a:p>
            <a:pPr indent="0" lvl="0" marL="0" rtl="0" algn="l">
              <a:lnSpc>
                <a:spcPct val="100000"/>
              </a:lnSpc>
              <a:spcBef>
                <a:spcPts val="0"/>
              </a:spcBef>
              <a:spcAft>
                <a:spcPts val="0"/>
              </a:spcAft>
              <a:buSzPts val="1600"/>
              <a:buNone/>
            </a:pPr>
            <a:r>
              <a:t/>
            </a:r>
            <a:endParaRPr/>
          </a:p>
        </p:txBody>
      </p:sp>
      <p:grpSp>
        <p:nvGrpSpPr>
          <p:cNvPr id="567" name="Google Shape;567;p24"/>
          <p:cNvGrpSpPr/>
          <p:nvPr/>
        </p:nvGrpSpPr>
        <p:grpSpPr>
          <a:xfrm>
            <a:off x="6681075" y="4293556"/>
            <a:ext cx="2579616" cy="2579596"/>
            <a:chOff x="6681075" y="4293556"/>
            <a:chExt cx="2579616" cy="2579596"/>
          </a:xfrm>
        </p:grpSpPr>
        <p:sp>
          <p:nvSpPr>
            <p:cNvPr id="568" name="Google Shape;568;p24"/>
            <p:cNvSpPr/>
            <p:nvPr/>
          </p:nvSpPr>
          <p:spPr>
            <a:xfrm>
              <a:off x="6681075" y="4293556"/>
              <a:ext cx="2579616" cy="2579596"/>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5"/>
              </a:solidFill>
              <a:prstDash val="solid"/>
              <a:round/>
              <a:headEnd len="sm" w="sm" type="none"/>
              <a:tailEnd len="sm" w="sm" type="none"/>
            </a:ln>
            <a:effectLst>
              <a:outerShdw blurRad="57150"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4"/>
            <p:cNvSpPr/>
            <p:nvPr/>
          </p:nvSpPr>
          <p:spPr>
            <a:xfrm>
              <a:off x="6836135" y="4448615"/>
              <a:ext cx="2269495" cy="2269495"/>
            </a:xfrm>
            <a:custGeom>
              <a:rect b="b" l="l" r="r" t="t"/>
              <a:pathLst>
                <a:path extrusionOk="0" fill="none" h="111674" w="111674">
                  <a:moveTo>
                    <a:pt x="111674" y="55837"/>
                  </a:moveTo>
                  <a:cubicBezTo>
                    <a:pt x="111674" y="86658"/>
                    <a:pt x="86658" y="111673"/>
                    <a:pt x="55837" y="111673"/>
                  </a:cubicBezTo>
                  <a:cubicBezTo>
                    <a:pt x="25016" y="111673"/>
                    <a:pt x="0" y="86658"/>
                    <a:pt x="0" y="55837"/>
                  </a:cubicBezTo>
                  <a:cubicBezTo>
                    <a:pt x="0" y="24985"/>
                    <a:pt x="25016" y="0"/>
                    <a:pt x="55837" y="0"/>
                  </a:cubicBezTo>
                  <a:cubicBezTo>
                    <a:pt x="86658" y="0"/>
                    <a:pt x="111674" y="24985"/>
                    <a:pt x="111674" y="55837"/>
                  </a:cubicBezTo>
                  <a:close/>
                </a:path>
              </a:pathLst>
            </a:custGeom>
            <a:noFill/>
            <a:ln cap="rnd" cmpd="sng" w="19050">
              <a:solidFill>
                <a:schemeClr val="accent5"/>
              </a:solidFill>
              <a:prstDash val="solid"/>
              <a:round/>
              <a:headEnd len="sm" w="sm" type="none"/>
              <a:tailEnd len="sm" w="sm" type="none"/>
            </a:ln>
            <a:effectLst>
              <a:outerShdw blurRad="57150"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4"/>
            <p:cNvSpPr/>
            <p:nvPr/>
          </p:nvSpPr>
          <p:spPr>
            <a:xfrm>
              <a:off x="6972030" y="4584511"/>
              <a:ext cx="1997702" cy="1997702"/>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5"/>
              </a:solidFill>
              <a:prstDash val="solid"/>
              <a:round/>
              <a:headEnd len="sm" w="sm" type="none"/>
              <a:tailEnd len="sm" w="sm" type="none"/>
            </a:ln>
            <a:effectLst>
              <a:outerShdw blurRad="57150"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4"/>
            <p:cNvSpPr/>
            <p:nvPr/>
          </p:nvSpPr>
          <p:spPr>
            <a:xfrm>
              <a:off x="7107926" y="4720406"/>
              <a:ext cx="1725909" cy="1725909"/>
            </a:xfrm>
            <a:custGeom>
              <a:rect b="b" l="l" r="r" t="t"/>
              <a:pathLst>
                <a:path extrusionOk="0" fill="none" h="84926" w="84926">
                  <a:moveTo>
                    <a:pt x="42463" y="84925"/>
                  </a:moveTo>
                  <a:cubicBezTo>
                    <a:pt x="19058" y="84925"/>
                    <a:pt x="0" y="65867"/>
                    <a:pt x="0" y="42463"/>
                  </a:cubicBezTo>
                  <a:cubicBezTo>
                    <a:pt x="0" y="19058"/>
                    <a:pt x="19058" y="0"/>
                    <a:pt x="42463" y="0"/>
                  </a:cubicBezTo>
                  <a:cubicBezTo>
                    <a:pt x="65868" y="0"/>
                    <a:pt x="84926" y="19058"/>
                    <a:pt x="84926" y="42463"/>
                  </a:cubicBezTo>
                  <a:cubicBezTo>
                    <a:pt x="84926" y="65867"/>
                    <a:pt x="65868" y="84925"/>
                    <a:pt x="42463" y="84925"/>
                  </a:cubicBezTo>
                  <a:close/>
                </a:path>
              </a:pathLst>
            </a:custGeom>
            <a:noFill/>
            <a:ln cap="rnd" cmpd="sng" w="19050">
              <a:solidFill>
                <a:schemeClr val="accent5"/>
              </a:solidFill>
              <a:prstDash val="solid"/>
              <a:round/>
              <a:headEnd len="sm" w="sm" type="none"/>
              <a:tailEnd len="sm" w="sm" type="none"/>
            </a:ln>
            <a:effectLst>
              <a:outerShdw blurRad="57150"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4"/>
            <p:cNvSpPr/>
            <p:nvPr/>
          </p:nvSpPr>
          <p:spPr>
            <a:xfrm>
              <a:off x="7243822" y="4856302"/>
              <a:ext cx="1454116" cy="1454116"/>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5"/>
              </a:solidFill>
              <a:prstDash val="solid"/>
              <a:round/>
              <a:headEnd len="sm" w="sm" type="none"/>
              <a:tailEnd len="sm" w="sm" type="none"/>
            </a:ln>
            <a:effectLst>
              <a:outerShdw blurRad="57150"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4"/>
            <p:cNvSpPr/>
            <p:nvPr/>
          </p:nvSpPr>
          <p:spPr>
            <a:xfrm>
              <a:off x="7173242" y="4785702"/>
              <a:ext cx="1595252" cy="1595252"/>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5"/>
              </a:solidFill>
              <a:prstDash val="solid"/>
              <a:round/>
              <a:headEnd len="sm" w="sm" type="none"/>
              <a:tailEnd len="sm" w="sm" type="none"/>
            </a:ln>
            <a:effectLst>
              <a:outerShdw blurRad="57150"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4"/>
            <p:cNvSpPr/>
            <p:nvPr/>
          </p:nvSpPr>
          <p:spPr>
            <a:xfrm>
              <a:off x="7041391" y="4653851"/>
              <a:ext cx="1859100" cy="1859100"/>
            </a:xfrm>
            <a:custGeom>
              <a:rect b="b" l="l" r="r" t="t"/>
              <a:pathLst>
                <a:path extrusionOk="0" fill="none" h="71552" w="71552">
                  <a:moveTo>
                    <a:pt x="35776" y="71551"/>
                  </a:moveTo>
                  <a:cubicBezTo>
                    <a:pt x="16049" y="71551"/>
                    <a:pt x="0" y="55502"/>
                    <a:pt x="0" y="35776"/>
                  </a:cubicBezTo>
                  <a:cubicBezTo>
                    <a:pt x="0" y="16049"/>
                    <a:pt x="16049" y="0"/>
                    <a:pt x="35776" y="0"/>
                  </a:cubicBezTo>
                  <a:cubicBezTo>
                    <a:pt x="55503" y="0"/>
                    <a:pt x="71552" y="16049"/>
                    <a:pt x="71552" y="35776"/>
                  </a:cubicBezTo>
                  <a:cubicBezTo>
                    <a:pt x="71552" y="55502"/>
                    <a:pt x="55503" y="71551"/>
                    <a:pt x="35776" y="71551"/>
                  </a:cubicBezTo>
                  <a:close/>
                </a:path>
              </a:pathLst>
            </a:custGeom>
            <a:noFill/>
            <a:ln cap="rnd" cmpd="sng" w="19050">
              <a:solidFill>
                <a:schemeClr val="accent5"/>
              </a:solidFill>
              <a:prstDash val="solid"/>
              <a:round/>
              <a:headEnd len="sm" w="sm" type="none"/>
              <a:tailEnd len="sm" w="sm" type="none"/>
            </a:ln>
            <a:effectLst>
              <a:outerShdw blurRad="57150"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4"/>
            <p:cNvSpPr/>
            <p:nvPr/>
          </p:nvSpPr>
          <p:spPr>
            <a:xfrm>
              <a:off x="6903564" y="4516065"/>
              <a:ext cx="2134585" cy="2134585"/>
            </a:xfrm>
            <a:custGeom>
              <a:rect b="b" l="l" r="r" t="t"/>
              <a:pathLst>
                <a:path extrusionOk="0" fill="none" h="98300" w="98300">
                  <a:moveTo>
                    <a:pt x="49150" y="98299"/>
                  </a:moveTo>
                  <a:cubicBezTo>
                    <a:pt x="22037" y="98299"/>
                    <a:pt x="0" y="76263"/>
                    <a:pt x="0" y="49150"/>
                  </a:cubicBezTo>
                  <a:cubicBezTo>
                    <a:pt x="0" y="22037"/>
                    <a:pt x="22037" y="0"/>
                    <a:pt x="49150" y="0"/>
                  </a:cubicBezTo>
                  <a:cubicBezTo>
                    <a:pt x="76263" y="0"/>
                    <a:pt x="98300" y="22037"/>
                    <a:pt x="98300" y="49150"/>
                  </a:cubicBezTo>
                  <a:cubicBezTo>
                    <a:pt x="98300" y="76232"/>
                    <a:pt x="76263" y="98299"/>
                    <a:pt x="49150" y="98299"/>
                  </a:cubicBezTo>
                  <a:close/>
                </a:path>
              </a:pathLst>
            </a:custGeom>
            <a:noFill/>
            <a:ln cap="rnd" cmpd="sng" w="19050">
              <a:solidFill>
                <a:schemeClr val="accent5"/>
              </a:solidFill>
              <a:prstDash val="solid"/>
              <a:round/>
              <a:headEnd len="sm" w="sm" type="none"/>
              <a:tailEnd len="sm" w="sm" type="none"/>
            </a:ln>
            <a:effectLst>
              <a:outerShdw blurRad="57150"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4"/>
            <p:cNvSpPr/>
            <p:nvPr/>
          </p:nvSpPr>
          <p:spPr>
            <a:xfrm>
              <a:off x="6758361" y="4371939"/>
              <a:ext cx="2423170" cy="2423151"/>
            </a:xfrm>
            <a:custGeom>
              <a:rect b="b" l="l" r="r" t="t"/>
              <a:pathLst>
                <a:path extrusionOk="0" fill="none" h="126933" w="126934">
                  <a:moveTo>
                    <a:pt x="126933" y="63467"/>
                  </a:moveTo>
                  <a:cubicBezTo>
                    <a:pt x="126933" y="98513"/>
                    <a:pt x="98513" y="126933"/>
                    <a:pt x="63467" y="126933"/>
                  </a:cubicBezTo>
                  <a:cubicBezTo>
                    <a:pt x="28421" y="126933"/>
                    <a:pt x="1" y="98513"/>
                    <a:pt x="1" y="63467"/>
                  </a:cubicBezTo>
                  <a:cubicBezTo>
                    <a:pt x="1" y="28421"/>
                    <a:pt x="28421" y="1"/>
                    <a:pt x="63467" y="1"/>
                  </a:cubicBezTo>
                  <a:cubicBezTo>
                    <a:pt x="98513" y="1"/>
                    <a:pt x="126933" y="28421"/>
                    <a:pt x="126933" y="63467"/>
                  </a:cubicBezTo>
                  <a:close/>
                </a:path>
              </a:pathLst>
            </a:custGeom>
            <a:noFill/>
            <a:ln cap="rnd" cmpd="sng" w="19050">
              <a:solidFill>
                <a:schemeClr val="accent5"/>
              </a:solidFill>
              <a:prstDash val="solid"/>
              <a:round/>
              <a:headEnd len="sm" w="sm" type="none"/>
              <a:tailEnd len="sm" w="sm" type="none"/>
            </a:ln>
            <a:effectLst>
              <a:outerShdw blurRad="57150" rotWithShape="0" algn="bl">
                <a:schemeClr val="lt2">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25"/>
          <p:cNvSpPr txBox="1"/>
          <p:nvPr/>
        </p:nvSpPr>
        <p:spPr>
          <a:xfrm>
            <a:off x="463660" y="864295"/>
            <a:ext cx="3712200" cy="3371100"/>
          </a:xfrm>
          <a:prstGeom prst="rect">
            <a:avLst/>
          </a:prstGeom>
          <a:noFill/>
          <a:ln>
            <a:noFill/>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None/>
            </a:pPr>
            <a:r>
              <a:t/>
            </a:r>
            <a:endParaRPr b="0" i="0" sz="1600" u="none" cap="none" strike="noStrike">
              <a:solidFill>
                <a:srgbClr val="000000"/>
              </a:solidFill>
              <a:latin typeface="Blinker SemiBold"/>
              <a:ea typeface="Blinker SemiBold"/>
              <a:cs typeface="Blinker SemiBold"/>
              <a:sym typeface="Blinker SemiBold"/>
            </a:endParaRPr>
          </a:p>
          <a:p>
            <a:pPr indent="0" lvl="1" marL="58420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CILJEVI PROJEKTA</a:t>
            </a:r>
            <a:endParaRPr/>
          </a:p>
          <a:p>
            <a:pPr indent="0" lvl="1" marL="584200" marR="0" rtl="0" algn="ctr">
              <a:lnSpc>
                <a:spcPct val="100000"/>
              </a:lnSpc>
              <a:spcBef>
                <a:spcPts val="0"/>
              </a:spcBef>
              <a:spcAft>
                <a:spcPts val="0"/>
              </a:spcAft>
              <a:buNone/>
            </a:pPr>
            <a:r>
              <a:t/>
            </a:r>
            <a:endParaRPr b="1"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rgbClr val="FFC000"/>
              </a:buClr>
              <a:buSzPts val="1400"/>
              <a:buFont typeface="Arial"/>
              <a:buChar char="•"/>
            </a:pPr>
            <a:r>
              <a:rPr b="1" i="0" lang="en-US" sz="1400" u="none" cap="none" strike="noStrike">
                <a:solidFill>
                  <a:schemeClr val="lt1"/>
                </a:solidFill>
                <a:latin typeface="Arial"/>
                <a:ea typeface="Arial"/>
                <a:cs typeface="Arial"/>
                <a:sym typeface="Arial"/>
              </a:rPr>
              <a:t>Povećanje sigurnosti:</a:t>
            </a:r>
            <a:r>
              <a:rPr b="0" i="0" lang="en-US" sz="1400" u="none" cap="none" strike="noStrike">
                <a:solidFill>
                  <a:schemeClr val="lt1"/>
                </a:solidFill>
                <a:latin typeface="Arial"/>
                <a:ea typeface="Arial"/>
                <a:cs typeface="Arial"/>
                <a:sym typeface="Arial"/>
              </a:rPr>
              <a:t> Implementacija sistema koji procesiranjem informacija sa senzora i kamere sprječava vozača da namjerno ili nenamjerno ošteti robota ili načini neku vrstu prekršaja.</a:t>
            </a:r>
            <a:endParaRPr/>
          </a:p>
          <a:p>
            <a:pPr indent="-285750" lvl="0" marL="285750" marR="0" rtl="0" algn="l">
              <a:lnSpc>
                <a:spcPct val="100000"/>
              </a:lnSpc>
              <a:spcBef>
                <a:spcPts val="0"/>
              </a:spcBef>
              <a:spcAft>
                <a:spcPts val="0"/>
              </a:spcAft>
              <a:buClr>
                <a:srgbClr val="FFC000"/>
              </a:buClr>
              <a:buSzPts val="1400"/>
              <a:buFont typeface="Arial"/>
              <a:buChar char="•"/>
            </a:pPr>
            <a:r>
              <a:rPr b="1" i="0" lang="en-US" sz="1400" u="none" cap="none" strike="noStrike">
                <a:solidFill>
                  <a:schemeClr val="lt1"/>
                </a:solidFill>
                <a:latin typeface="Arial"/>
                <a:ea typeface="Arial"/>
                <a:cs typeface="Arial"/>
                <a:sym typeface="Arial"/>
              </a:rPr>
              <a:t>Istraživanje mašinskog učenja:</a:t>
            </a:r>
            <a:r>
              <a:rPr b="0" i="0" lang="en-US" sz="1400" u="none" cap="none" strike="noStrike">
                <a:solidFill>
                  <a:schemeClr val="lt1"/>
                </a:solidFill>
                <a:latin typeface="Arial"/>
                <a:ea typeface="Arial"/>
                <a:cs typeface="Arial"/>
                <a:sym typeface="Arial"/>
              </a:rPr>
              <a:t> Primjena AI modela za prepoznavanje vizuelnih simbola u realnom vremenu.</a:t>
            </a:r>
            <a:endParaRPr/>
          </a:p>
          <a:p>
            <a:pPr indent="-285750" lvl="0" marL="285750" marR="0" rtl="0" algn="l">
              <a:lnSpc>
                <a:spcPct val="100000"/>
              </a:lnSpc>
              <a:spcBef>
                <a:spcPts val="0"/>
              </a:spcBef>
              <a:spcAft>
                <a:spcPts val="0"/>
              </a:spcAft>
              <a:buClr>
                <a:srgbClr val="FFC000"/>
              </a:buClr>
              <a:buSzPts val="1400"/>
              <a:buFont typeface="Arial"/>
              <a:buChar char="•"/>
            </a:pPr>
            <a:r>
              <a:rPr b="1" i="0" lang="en-US" sz="1400" u="none" cap="none" strike="noStrike">
                <a:solidFill>
                  <a:schemeClr val="lt1"/>
                </a:solidFill>
                <a:latin typeface="Arial"/>
                <a:ea typeface="Arial"/>
                <a:cs typeface="Arial"/>
                <a:sym typeface="Arial"/>
              </a:rPr>
              <a:t>Determinizam upravljanja:</a:t>
            </a:r>
            <a:r>
              <a:rPr b="0" i="0" lang="en-US" sz="1400" u="none" cap="none" strike="noStrike">
                <a:solidFill>
                  <a:schemeClr val="lt1"/>
                </a:solidFill>
                <a:latin typeface="Arial"/>
                <a:ea typeface="Arial"/>
                <a:cs typeface="Arial"/>
                <a:sym typeface="Arial"/>
              </a:rPr>
              <a:t> Korištenje FPGA za trenutnu reakciju na prepreke i korekciju putanje, čime se eliminišu kašnjenja softvera.</a:t>
            </a:r>
            <a:endParaRPr/>
          </a:p>
          <a:p>
            <a:pPr indent="0" lvl="0" marL="914400" marR="0" rtl="0" algn="l">
              <a:lnSpc>
                <a:spcPct val="100000"/>
              </a:lnSpc>
              <a:spcBef>
                <a:spcPts val="0"/>
              </a:spcBef>
              <a:spcAft>
                <a:spcPts val="0"/>
              </a:spcAft>
              <a:buNone/>
            </a:pPr>
            <a:r>
              <a:t/>
            </a:r>
            <a:endParaRPr b="0" i="0" sz="1600" u="none" cap="none" strike="noStrike">
              <a:solidFill>
                <a:srgbClr val="000000"/>
              </a:solidFill>
              <a:latin typeface="Blinker SemiBold"/>
              <a:ea typeface="Blinker SemiBold"/>
              <a:cs typeface="Blinker SemiBold"/>
              <a:sym typeface="Blinker SemiBold"/>
            </a:endParaRPr>
          </a:p>
        </p:txBody>
      </p:sp>
      <p:sp>
        <p:nvSpPr>
          <p:cNvPr id="582" name="Google Shape;582;p25"/>
          <p:cNvSpPr txBox="1"/>
          <p:nvPr/>
        </p:nvSpPr>
        <p:spPr>
          <a:xfrm>
            <a:off x="4840515" y="1184335"/>
            <a:ext cx="3712200" cy="3371100"/>
          </a:xfrm>
          <a:prstGeom prst="rect">
            <a:avLst/>
          </a:prstGeom>
          <a:noFill/>
          <a:ln>
            <a:noFill/>
          </a:ln>
        </p:spPr>
        <p:txBody>
          <a:bodyPr anchorCtr="0" anchor="ctr" bIns="91425" lIns="91425" spcFirstLastPara="1" rIns="91425" wrap="square" tIns="91425">
            <a:noAutofit/>
          </a:bodyPr>
          <a:lstStyle/>
          <a:p>
            <a:pPr indent="0" lvl="0" marL="91440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PRIMJENA</a:t>
            </a:r>
            <a:endParaRPr b="1" i="0" sz="14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1400" u="none" cap="none" strike="noStrike">
              <a:solidFill>
                <a:schemeClr val="lt1"/>
              </a:solidFill>
              <a:latin typeface="Blinker SemiBold"/>
              <a:ea typeface="Blinker SemiBold"/>
              <a:cs typeface="Blinker SemiBold"/>
              <a:sym typeface="Blinker SemiBold"/>
            </a:endParaRPr>
          </a:p>
          <a:p>
            <a:pPr indent="-285750" lvl="0" marL="285750" marR="0" rtl="0" algn="l">
              <a:lnSpc>
                <a:spcPct val="100000"/>
              </a:lnSpc>
              <a:spcBef>
                <a:spcPts val="0"/>
              </a:spcBef>
              <a:spcAft>
                <a:spcPts val="0"/>
              </a:spcAft>
              <a:buClr>
                <a:srgbClr val="FFC000"/>
              </a:buClr>
              <a:buSzPts val="1400"/>
              <a:buFont typeface="Arial"/>
              <a:buChar char="•"/>
            </a:pPr>
            <a:r>
              <a:rPr b="1" i="0" lang="en-US" sz="1400" u="none" cap="none" strike="noStrike">
                <a:solidFill>
                  <a:schemeClr val="lt1"/>
                </a:solidFill>
                <a:latin typeface="Arial"/>
                <a:ea typeface="Arial"/>
                <a:cs typeface="Arial"/>
                <a:sym typeface="Arial"/>
              </a:rPr>
              <a:t>Autonomna transportna vozila:</a:t>
            </a:r>
            <a:r>
              <a:rPr b="0" i="0" lang="en-US" sz="1400" u="none" cap="none" strike="noStrike">
                <a:solidFill>
                  <a:schemeClr val="lt1"/>
                </a:solidFill>
                <a:latin typeface="Arial"/>
                <a:ea typeface="Arial"/>
                <a:cs typeface="Arial"/>
                <a:sym typeface="Arial"/>
              </a:rPr>
              <a:t> U pametnim fabrikama i skladištima za siguran prevoz robe uz poštovanje interne signalizacije.</a:t>
            </a:r>
            <a:endParaRPr/>
          </a:p>
          <a:p>
            <a:pPr indent="-285750" lvl="0" marL="285750" marR="0" rtl="0" algn="l">
              <a:lnSpc>
                <a:spcPct val="100000"/>
              </a:lnSpc>
              <a:spcBef>
                <a:spcPts val="0"/>
              </a:spcBef>
              <a:spcAft>
                <a:spcPts val="0"/>
              </a:spcAft>
              <a:buClr>
                <a:srgbClr val="FFC000"/>
              </a:buClr>
              <a:buSzPts val="1400"/>
              <a:buFont typeface="Arial"/>
              <a:buChar char="•"/>
            </a:pPr>
            <a:r>
              <a:rPr b="1" i="0" lang="en-US" sz="1400" u="none" cap="none" strike="noStrike">
                <a:solidFill>
                  <a:schemeClr val="lt1"/>
                </a:solidFill>
                <a:latin typeface="Arial"/>
                <a:ea typeface="Arial"/>
                <a:cs typeface="Arial"/>
                <a:sym typeface="Arial"/>
              </a:rPr>
              <a:t>Sistemi asistencije vozaču:</a:t>
            </a:r>
            <a:r>
              <a:rPr b="0" i="0" lang="en-US" sz="1400" u="none" cap="none" strike="noStrike">
                <a:solidFill>
                  <a:schemeClr val="lt1"/>
                </a:solidFill>
                <a:latin typeface="Arial"/>
                <a:ea typeface="Arial"/>
                <a:cs typeface="Arial"/>
                <a:sym typeface="Arial"/>
              </a:rPr>
              <a:t> Prototip rješenja za prevenciju sudara i automatsko kočenje u putničkim vozilima.</a:t>
            </a:r>
            <a:endParaRPr/>
          </a:p>
          <a:p>
            <a:pPr indent="-285750" lvl="0" marL="285750" marR="0" rtl="0" algn="l">
              <a:lnSpc>
                <a:spcPct val="100000"/>
              </a:lnSpc>
              <a:spcBef>
                <a:spcPts val="0"/>
              </a:spcBef>
              <a:spcAft>
                <a:spcPts val="0"/>
              </a:spcAft>
              <a:buClr>
                <a:srgbClr val="FFC000"/>
              </a:buClr>
              <a:buSzPts val="1400"/>
              <a:buFont typeface="Arial"/>
              <a:buChar char="•"/>
            </a:pPr>
            <a:r>
              <a:rPr b="1" i="0" lang="en-US" sz="1400" u="none" cap="none" strike="noStrike">
                <a:solidFill>
                  <a:schemeClr val="lt1"/>
                </a:solidFill>
                <a:latin typeface="Arial"/>
                <a:ea typeface="Arial"/>
                <a:cs typeface="Arial"/>
                <a:sym typeface="Arial"/>
              </a:rPr>
              <a:t>Edukacija i istraživanje:</a:t>
            </a:r>
            <a:r>
              <a:rPr b="0" i="0" lang="en-US" sz="1400" u="none" cap="none" strike="noStrike">
                <a:solidFill>
                  <a:schemeClr val="lt1"/>
                </a:solidFill>
                <a:latin typeface="Arial"/>
                <a:ea typeface="Arial"/>
                <a:cs typeface="Arial"/>
                <a:sym typeface="Arial"/>
              </a:rPr>
              <a:t> Platforma za testiranje algoritama autonomnog kretanja i proučavanje komunikacije između različitih hardverskih nivoa.</a:t>
            </a:r>
            <a:endParaRPr/>
          </a:p>
          <a:p>
            <a:pPr indent="-285750" lvl="0" marL="285750" marR="0" rtl="0" algn="l">
              <a:lnSpc>
                <a:spcPct val="100000"/>
              </a:lnSpc>
              <a:spcBef>
                <a:spcPts val="0"/>
              </a:spcBef>
              <a:spcAft>
                <a:spcPts val="0"/>
              </a:spcAft>
              <a:buClr>
                <a:srgbClr val="FFC000"/>
              </a:buClr>
              <a:buSzPts val="1400"/>
              <a:buFont typeface="Arial"/>
              <a:buChar char="•"/>
            </a:pPr>
            <a:r>
              <a:rPr b="1" i="0" lang="en-US" sz="1400" u="none" cap="none" strike="noStrike">
                <a:solidFill>
                  <a:schemeClr val="lt1"/>
                </a:solidFill>
                <a:latin typeface="Arial"/>
                <a:ea typeface="Arial"/>
                <a:cs typeface="Arial"/>
                <a:sym typeface="Arial"/>
              </a:rPr>
              <a:t>Rad u opasnim okruženjima:</a:t>
            </a:r>
            <a:r>
              <a:rPr b="0" i="0" lang="en-US" sz="1400" u="none" cap="none" strike="noStrike">
                <a:solidFill>
                  <a:schemeClr val="lt1"/>
                </a:solidFill>
                <a:latin typeface="Arial"/>
                <a:ea typeface="Arial"/>
                <a:cs typeface="Arial"/>
                <a:sym typeface="Arial"/>
              </a:rPr>
              <a:t> Daljinski upravljana vozila sa ugrađenim "instinktima" za samoočuvanje u slučaju gubitka veze sa operaterom.</a:t>
            </a:r>
            <a:endParaRPr/>
          </a:p>
          <a:p>
            <a:pPr indent="0" lvl="0" marL="914400" marR="0" rtl="0" algn="l">
              <a:lnSpc>
                <a:spcPct val="100000"/>
              </a:lnSpc>
              <a:spcBef>
                <a:spcPts val="0"/>
              </a:spcBef>
              <a:spcAft>
                <a:spcPts val="0"/>
              </a:spcAft>
              <a:buNone/>
            </a:pPr>
            <a:r>
              <a:t/>
            </a:r>
            <a:endParaRPr b="0" i="0" sz="12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26"/>
          <p:cNvSpPr txBox="1"/>
          <p:nvPr>
            <p:ph idx="7" type="title"/>
          </p:nvPr>
        </p:nvSpPr>
        <p:spPr>
          <a:xfrm>
            <a:off x="743705" y="204220"/>
            <a:ext cx="7759200" cy="292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sz="2400"/>
              <a:t>SPECIFIKACIJE  MATERIJALA</a:t>
            </a:r>
            <a:endParaRPr sz="2400"/>
          </a:p>
        </p:txBody>
      </p:sp>
      <p:pic>
        <p:nvPicPr>
          <p:cNvPr descr="PSC_gr_6_dokumentacija.docx - Microsoft Word (Product Activation Failed)" id="588" name="Google Shape;588;p26"/>
          <p:cNvPicPr preferRelativeResize="0"/>
          <p:nvPr/>
        </p:nvPicPr>
        <p:blipFill rotWithShape="1">
          <a:blip r:embed="rId3">
            <a:alphaModFix/>
          </a:blip>
          <a:srcRect b="16296" l="17643" r="17075" t="41221"/>
          <a:stretch/>
        </p:blipFill>
        <p:spPr>
          <a:xfrm>
            <a:off x="1874520" y="969099"/>
            <a:ext cx="5379721" cy="368750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pic>
        <p:nvPicPr>
          <p:cNvPr descr="PSC_gr_6_dokumentacija.docx - Microsoft Word (Product Activation Failed)" id="593" name="Google Shape;593;p27"/>
          <p:cNvPicPr preferRelativeResize="0"/>
          <p:nvPr/>
        </p:nvPicPr>
        <p:blipFill rotWithShape="1">
          <a:blip r:embed="rId3">
            <a:alphaModFix/>
          </a:blip>
          <a:srcRect b="29926" l="17854" r="17543" t="26814"/>
          <a:stretch/>
        </p:blipFill>
        <p:spPr>
          <a:xfrm>
            <a:off x="2118360" y="837942"/>
            <a:ext cx="5067301" cy="357403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grpSp>
        <p:nvGrpSpPr>
          <p:cNvPr id="598" name="Google Shape;598;p28"/>
          <p:cNvGrpSpPr/>
          <p:nvPr/>
        </p:nvGrpSpPr>
        <p:grpSpPr>
          <a:xfrm>
            <a:off x="2938795" y="2514294"/>
            <a:ext cx="8667292" cy="8667614"/>
            <a:chOff x="-3553205" y="-5628756"/>
            <a:chExt cx="8667292" cy="8667614"/>
          </a:xfrm>
        </p:grpSpPr>
        <p:sp>
          <p:nvSpPr>
            <p:cNvPr id="599" name="Google Shape;599;p28"/>
            <p:cNvSpPr/>
            <p:nvPr/>
          </p:nvSpPr>
          <p:spPr>
            <a:xfrm rot="-3724305">
              <a:off x="-2425408" y="-4500411"/>
              <a:ext cx="6411698" cy="6410923"/>
            </a:xfrm>
            <a:custGeom>
              <a:rect b="b" l="l" r="r" t="t"/>
              <a:pathLst>
                <a:path extrusionOk="0" fill="none" h="256418" w="256449">
                  <a:moveTo>
                    <a:pt x="0" y="128209"/>
                  </a:moveTo>
                  <a:lnTo>
                    <a:pt x="128209" y="0"/>
                  </a:lnTo>
                  <a:lnTo>
                    <a:pt x="256449" y="128209"/>
                  </a:lnTo>
                  <a:lnTo>
                    <a:pt x="128209" y="256417"/>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8"/>
            <p:cNvSpPr/>
            <p:nvPr/>
          </p:nvSpPr>
          <p:spPr>
            <a:xfrm rot="-3724305">
              <a:off x="-2243814" y="-4319547"/>
              <a:ext cx="6048471" cy="6049196"/>
            </a:xfrm>
            <a:custGeom>
              <a:rect b="b" l="l" r="r" t="t"/>
              <a:pathLst>
                <a:path extrusionOk="0" fill="none" h="241950" w="241921">
                  <a:moveTo>
                    <a:pt x="1" y="120975"/>
                  </a:moveTo>
                  <a:lnTo>
                    <a:pt x="120976" y="0"/>
                  </a:lnTo>
                  <a:lnTo>
                    <a:pt x="241920" y="120975"/>
                  </a:lnTo>
                  <a:lnTo>
                    <a:pt x="120976" y="241949"/>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8"/>
            <p:cNvSpPr/>
            <p:nvPr/>
          </p:nvSpPr>
          <p:spPr>
            <a:xfrm rot="-3724305">
              <a:off x="-2062594" y="-4137926"/>
              <a:ext cx="5685969" cy="5685944"/>
            </a:xfrm>
            <a:custGeom>
              <a:rect b="b" l="l" r="r" t="t"/>
              <a:pathLst>
                <a:path extrusionOk="0" fill="none" h="227421" w="227422">
                  <a:moveTo>
                    <a:pt x="1" y="113711"/>
                  </a:moveTo>
                  <a:lnTo>
                    <a:pt x="113711" y="1"/>
                  </a:lnTo>
                  <a:lnTo>
                    <a:pt x="227421" y="113711"/>
                  </a:lnTo>
                  <a:lnTo>
                    <a:pt x="113711" y="227421"/>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8"/>
            <p:cNvSpPr/>
            <p:nvPr/>
          </p:nvSpPr>
          <p:spPr>
            <a:xfrm rot="-3724305">
              <a:off x="-1881020" y="-3956493"/>
              <a:ext cx="5323468" cy="5323443"/>
            </a:xfrm>
            <a:custGeom>
              <a:rect b="b" l="l" r="r" t="t"/>
              <a:pathLst>
                <a:path extrusionOk="0" fill="none" h="212922" w="212923">
                  <a:moveTo>
                    <a:pt x="1" y="106446"/>
                  </a:moveTo>
                  <a:lnTo>
                    <a:pt x="106477" y="0"/>
                  </a:lnTo>
                  <a:lnTo>
                    <a:pt x="212923" y="106446"/>
                  </a:lnTo>
                  <a:lnTo>
                    <a:pt x="106477" y="212921"/>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8"/>
            <p:cNvSpPr/>
            <p:nvPr/>
          </p:nvSpPr>
          <p:spPr>
            <a:xfrm rot="-3724305">
              <a:off x="-1700131" y="-3775422"/>
              <a:ext cx="4960966" cy="4960941"/>
            </a:xfrm>
            <a:custGeom>
              <a:rect b="b" l="l" r="r" t="t"/>
              <a:pathLst>
                <a:path extrusionOk="0" fill="none" h="198423" w="198424">
                  <a:moveTo>
                    <a:pt x="1" y="99212"/>
                  </a:moveTo>
                  <a:lnTo>
                    <a:pt x="99212" y="1"/>
                  </a:lnTo>
                  <a:lnTo>
                    <a:pt x="198424" y="99212"/>
                  </a:lnTo>
                  <a:lnTo>
                    <a:pt x="99212" y="198423"/>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8"/>
            <p:cNvSpPr/>
            <p:nvPr/>
          </p:nvSpPr>
          <p:spPr>
            <a:xfrm rot="-3724305">
              <a:off x="-1518514" y="-3593790"/>
              <a:ext cx="4597714" cy="4597689"/>
            </a:xfrm>
            <a:custGeom>
              <a:rect b="b" l="l" r="r" t="t"/>
              <a:pathLst>
                <a:path extrusionOk="0" fill="none" h="183894" w="183895">
                  <a:moveTo>
                    <a:pt x="0" y="91947"/>
                  </a:moveTo>
                  <a:lnTo>
                    <a:pt x="91947" y="0"/>
                  </a:lnTo>
                  <a:lnTo>
                    <a:pt x="183894" y="91947"/>
                  </a:lnTo>
                  <a:lnTo>
                    <a:pt x="91947" y="183893"/>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8"/>
            <p:cNvSpPr/>
            <p:nvPr/>
          </p:nvSpPr>
          <p:spPr>
            <a:xfrm rot="-3724305">
              <a:off x="-1337295" y="-3412926"/>
              <a:ext cx="4235237" cy="4235962"/>
            </a:xfrm>
            <a:custGeom>
              <a:rect b="b" l="l" r="r" t="t"/>
              <a:pathLst>
                <a:path extrusionOk="0" fill="none" h="169426" w="169397">
                  <a:moveTo>
                    <a:pt x="1" y="84713"/>
                  </a:moveTo>
                  <a:lnTo>
                    <a:pt x="84683" y="0"/>
                  </a:lnTo>
                  <a:lnTo>
                    <a:pt x="169396" y="84713"/>
                  </a:lnTo>
                  <a:lnTo>
                    <a:pt x="84683" y="169425"/>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28"/>
            <p:cNvSpPr/>
            <p:nvPr/>
          </p:nvSpPr>
          <p:spPr>
            <a:xfrm rot="-3724305">
              <a:off x="-1156074" y="-3231305"/>
              <a:ext cx="3872736" cy="3872711"/>
            </a:xfrm>
            <a:custGeom>
              <a:rect b="b" l="l" r="r" t="t"/>
              <a:pathLst>
                <a:path extrusionOk="0" fill="none" h="154897" w="154898">
                  <a:moveTo>
                    <a:pt x="1" y="77449"/>
                  </a:moveTo>
                  <a:lnTo>
                    <a:pt x="77449" y="1"/>
                  </a:lnTo>
                  <a:lnTo>
                    <a:pt x="154897" y="77449"/>
                  </a:lnTo>
                  <a:lnTo>
                    <a:pt x="77449" y="154897"/>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28"/>
            <p:cNvSpPr/>
            <p:nvPr/>
          </p:nvSpPr>
          <p:spPr>
            <a:xfrm rot="-3724305">
              <a:off x="-974501" y="-3049871"/>
              <a:ext cx="3510234" cy="3510209"/>
            </a:xfrm>
            <a:custGeom>
              <a:rect b="b" l="l" r="r" t="t"/>
              <a:pathLst>
                <a:path extrusionOk="0" fill="none" h="140398" w="140399">
                  <a:moveTo>
                    <a:pt x="1" y="70184"/>
                  </a:moveTo>
                  <a:lnTo>
                    <a:pt x="70215" y="0"/>
                  </a:lnTo>
                  <a:lnTo>
                    <a:pt x="140399" y="70184"/>
                  </a:lnTo>
                  <a:lnTo>
                    <a:pt x="70215" y="140398"/>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28"/>
            <p:cNvSpPr/>
            <p:nvPr/>
          </p:nvSpPr>
          <p:spPr>
            <a:xfrm rot="-3724305">
              <a:off x="-793612" y="-2868801"/>
              <a:ext cx="3147732" cy="3147707"/>
            </a:xfrm>
            <a:custGeom>
              <a:rect b="b" l="l" r="r" t="t"/>
              <a:pathLst>
                <a:path extrusionOk="0" fill="none" h="125899" w="125900">
                  <a:moveTo>
                    <a:pt x="1" y="62950"/>
                  </a:moveTo>
                  <a:lnTo>
                    <a:pt x="62950" y="1"/>
                  </a:lnTo>
                  <a:lnTo>
                    <a:pt x="125900" y="62950"/>
                  </a:lnTo>
                  <a:lnTo>
                    <a:pt x="62950" y="125899"/>
                  </a:lnTo>
                  <a:close/>
                </a:path>
              </a:pathLst>
            </a:custGeom>
            <a:noFill/>
            <a:ln cap="flat" cmpd="sng" w="19050">
              <a:solidFill>
                <a:schemeClr val="accent1"/>
              </a:solidFill>
              <a:prstDash val="solid"/>
              <a:miter lim="30395"/>
              <a:headEnd len="sm" w="sm" type="none"/>
              <a:tailEnd len="sm" w="sm" type="none"/>
            </a:ln>
            <a:effectLst>
              <a:outerShdw blurRad="71438" rotWithShape="0" algn="bl">
                <a:schemeClr val="accent1">
                  <a:alpha val="89803"/>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descr="PSC_gr_6_dokumentacija.docx - Microsoft Word (Product Activation Failed)" id="609" name="Google Shape;609;p28"/>
          <p:cNvPicPr preferRelativeResize="0"/>
          <p:nvPr/>
        </p:nvPicPr>
        <p:blipFill rotWithShape="1">
          <a:blip r:embed="rId3">
            <a:alphaModFix/>
          </a:blip>
          <a:srcRect b="16593" l="17855" r="16920" t="53650"/>
          <a:stretch/>
        </p:blipFill>
        <p:spPr>
          <a:xfrm>
            <a:off x="1628093" y="1165860"/>
            <a:ext cx="5866882" cy="28192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pic>
        <p:nvPicPr>
          <p:cNvPr descr="PSC_gr_6_dokumentacija.docx - Microsoft Word (Product Activation Failed)" id="614" name="Google Shape;614;p29"/>
          <p:cNvPicPr preferRelativeResize="0"/>
          <p:nvPr/>
        </p:nvPicPr>
        <p:blipFill rotWithShape="1">
          <a:blip r:embed="rId3">
            <a:alphaModFix/>
          </a:blip>
          <a:srcRect b="14815" l="17854" r="17232" t="51407"/>
          <a:stretch/>
        </p:blipFill>
        <p:spPr>
          <a:xfrm>
            <a:off x="1559560" y="1173480"/>
            <a:ext cx="5853229" cy="320802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Innovo AI Meeting by Slidesgo">
  <a:themeElements>
    <a:clrScheme name="Simple Light">
      <a:dk1>
        <a:srgbClr val="001F35"/>
      </a:dk1>
      <a:lt1>
        <a:srgbClr val="FFFFFF"/>
      </a:lt1>
      <a:dk2>
        <a:srgbClr val="012853"/>
      </a:dk2>
      <a:lt2>
        <a:srgbClr val="FFFF70"/>
      </a:lt2>
      <a:accent1>
        <a:srgbClr val="1FFFCE"/>
      </a:accent1>
      <a:accent2>
        <a:srgbClr val="75FFD7"/>
      </a:accent2>
      <a:accent3>
        <a:srgbClr val="B0FCCE"/>
      </a:accent3>
      <a:accent4>
        <a:srgbClr val="ECFF8C"/>
      </a:accent4>
      <a:accent5>
        <a:srgbClr val="BCFD45"/>
      </a:accent5>
      <a:accent6>
        <a:srgbClr val="77FF4A"/>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